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14" r:id="rId4"/>
    <p:sldMasterId id="2147483726" r:id="rId5"/>
    <p:sldMasterId id="2147483780" r:id="rId6"/>
    <p:sldMasterId id="2147483798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9" r:id="rId20"/>
    <p:sldId id="268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8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453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4364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863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1014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1149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46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0379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7680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3435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3625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113476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93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93603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9901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7730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0650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5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165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12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566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94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601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226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0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7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6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2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421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217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567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901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836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661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78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710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17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4671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995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748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411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538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178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292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30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906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209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1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465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514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80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03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874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9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22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816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288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592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8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4234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492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98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803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172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658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42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346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312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252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4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1484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01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501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46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091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49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424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623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2416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61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48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9880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533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1629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04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3124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0254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320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2243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114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171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00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7282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274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572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993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1779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419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4254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0679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0576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054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09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823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1468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886791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9193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7388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941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905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5102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469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1563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5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21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0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5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816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53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554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AEA47-3476-46B9-99D4-0A702918D0E5}" type="datetimeFigureOut">
              <a:rPr lang="en-US" smtClean="0"/>
              <a:t>16-Oct-20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347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8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BC69-5BF1-4797-86A3-E416400F0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0532" y="1365308"/>
            <a:ext cx="8430936" cy="1909763"/>
          </a:xfrm>
        </p:spPr>
        <p:txBody>
          <a:bodyPr/>
          <a:lstStyle/>
          <a:p>
            <a:r>
              <a:rPr lang="en-US" sz="4800" dirty="0"/>
              <a:t>PROIECT SISTEME DE ACHIZITIE SI INTERFETE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56B46-C8B5-45C2-B9DE-8B1F132B14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52373"/>
            <a:ext cx="9144000" cy="1655762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Aplicatii</a:t>
            </a:r>
            <a:r>
              <a:rPr lang="en-US" dirty="0"/>
              <a:t> data-</a:t>
            </a:r>
            <a:r>
              <a:rPr lang="en-US" dirty="0" err="1"/>
              <a:t>Loggin</a:t>
            </a:r>
            <a:r>
              <a:rPr lang="en-US" dirty="0"/>
              <a:t> in </a:t>
            </a:r>
            <a:r>
              <a:rPr lang="en-US" dirty="0" err="1"/>
              <a:t>Labiview</a:t>
            </a:r>
            <a:r>
              <a:rPr lang="en-US" dirty="0"/>
              <a:t> (File I/O)</a:t>
            </a:r>
          </a:p>
          <a:p>
            <a:r>
              <a:rPr lang="en-US" dirty="0" err="1"/>
              <a:t>Profesor</a:t>
            </a:r>
            <a:r>
              <a:rPr lang="en-US" dirty="0"/>
              <a:t>: Dan </a:t>
            </a:r>
            <a:r>
              <a:rPr lang="en-US" dirty="0" err="1"/>
              <a:t>Selisteanu</a:t>
            </a:r>
            <a:endParaRPr lang="en-US" dirty="0"/>
          </a:p>
          <a:p>
            <a:r>
              <a:rPr lang="en-US" dirty="0"/>
              <a:t>Student: </a:t>
            </a:r>
            <a:r>
              <a:rPr lang="en-US" dirty="0" err="1"/>
              <a:t>Baloi</a:t>
            </a:r>
            <a:r>
              <a:rPr lang="en-US" dirty="0"/>
              <a:t> Razvan Dumitru</a:t>
            </a:r>
          </a:p>
          <a:p>
            <a:r>
              <a:rPr lang="en-US" dirty="0" err="1"/>
              <a:t>Grupa</a:t>
            </a:r>
            <a:r>
              <a:rPr lang="en-US" dirty="0"/>
              <a:t>: </a:t>
            </a:r>
            <a:r>
              <a:rPr lang="en-US" dirty="0" err="1"/>
              <a:t>Automatica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Informatica </a:t>
            </a:r>
            <a:r>
              <a:rPr lang="en-US" dirty="0" err="1"/>
              <a:t>Anul</a:t>
            </a:r>
            <a:r>
              <a:rPr lang="en-US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40434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7BD9-3DF2-40C2-A207-C885548A7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r>
              <a:rPr lang="en-US" dirty="0" err="1"/>
              <a:t>Titlul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scrierea</a:t>
            </a:r>
            <a:r>
              <a:rPr lang="en-US" dirty="0"/>
              <a:t> in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3C914-AE5B-4EFC-896E-230942187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1131330"/>
            <a:ext cx="10353762" cy="3695136"/>
          </a:xfrm>
        </p:spPr>
        <p:txBody>
          <a:bodyPr/>
          <a:lstStyle/>
          <a:p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de cod se </a:t>
            </a:r>
            <a:r>
              <a:rPr lang="en-US" dirty="0" err="1"/>
              <a:t>ocupa</a:t>
            </a:r>
            <a:r>
              <a:rPr lang="en-US" dirty="0"/>
              <a:t> in </a:t>
            </a:r>
            <a:r>
              <a:rPr lang="en-US" dirty="0" err="1"/>
              <a:t>primul</a:t>
            </a:r>
            <a:r>
              <a:rPr lang="en-US" dirty="0"/>
              <a:t> rand cu </a:t>
            </a:r>
            <a:r>
              <a:rPr lang="en-US" dirty="0" err="1"/>
              <a:t>scrierea</a:t>
            </a:r>
            <a:r>
              <a:rPr lang="en-US" dirty="0"/>
              <a:t> in </a:t>
            </a:r>
            <a:r>
              <a:rPr lang="en-US" dirty="0" err="1"/>
              <a:t>primele</a:t>
            </a:r>
            <a:r>
              <a:rPr lang="en-US" dirty="0"/>
              <a:t> 4 </a:t>
            </a:r>
            <a:r>
              <a:rPr lang="en-US" dirty="0" err="1"/>
              <a:t>coloane</a:t>
            </a:r>
            <a:r>
              <a:rPr lang="en-US" dirty="0"/>
              <a:t> din excel care </a:t>
            </a:r>
            <a:r>
              <a:rPr lang="en-US" dirty="0" err="1"/>
              <a:t>vor</a:t>
            </a:r>
            <a:r>
              <a:rPr lang="en-US" dirty="0"/>
              <a:t> fi definite ca </a:t>
            </a:r>
            <a:r>
              <a:rPr lang="en-US" dirty="0" err="1"/>
              <a:t>titlu</a:t>
            </a:r>
            <a:r>
              <a:rPr lang="en-US" dirty="0"/>
              <a:t>.</a:t>
            </a:r>
          </a:p>
          <a:p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termina</a:t>
            </a:r>
            <a:r>
              <a:rPr lang="en-US" dirty="0"/>
              <a:t> cu </a:t>
            </a:r>
            <a:r>
              <a:rPr lang="en-US" dirty="0" err="1"/>
              <a:t>scrierea</a:t>
            </a:r>
            <a:r>
              <a:rPr lang="en-US" dirty="0"/>
              <a:t> </a:t>
            </a:r>
            <a:r>
              <a:rPr lang="en-US" dirty="0" err="1"/>
              <a:t>celor</a:t>
            </a:r>
            <a:r>
              <a:rPr lang="en-US" dirty="0"/>
              <a:t> 4 </a:t>
            </a:r>
            <a:r>
              <a:rPr lang="en-US" dirty="0" err="1"/>
              <a:t>coloane</a:t>
            </a:r>
            <a:r>
              <a:rPr lang="en-US" dirty="0"/>
              <a:t>, </a:t>
            </a:r>
            <a:r>
              <a:rPr lang="en-US" dirty="0" err="1"/>
              <a:t>codul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incepe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scrie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de </a:t>
            </a:r>
            <a:r>
              <a:rPr lang="en-US" dirty="0" err="1"/>
              <a:t>intrare</a:t>
            </a:r>
            <a:r>
              <a:rPr lang="en-US" dirty="0"/>
              <a:t> </a:t>
            </a:r>
            <a:r>
              <a:rPr lang="en-US" dirty="0" err="1"/>
              <a:t>primite</a:t>
            </a:r>
            <a:r>
              <a:rPr lang="en-US" dirty="0"/>
              <a:t> de la </a:t>
            </a:r>
            <a:r>
              <a:rPr lang="en-US" dirty="0" err="1"/>
              <a:t>urmatoarea</a:t>
            </a:r>
            <a:r>
              <a:rPr lang="en-US" dirty="0"/>
              <a:t> </a:t>
            </a:r>
            <a:r>
              <a:rPr lang="en-US" dirty="0" err="1"/>
              <a:t>secventa</a:t>
            </a:r>
            <a:r>
              <a:rPr lang="en-US" dirty="0"/>
              <a:t> de cod.</a:t>
            </a:r>
          </a:p>
          <a:p>
            <a:r>
              <a:rPr lang="en-US" dirty="0"/>
              <a:t>De </a:t>
            </a:r>
            <a:r>
              <a:rPr lang="en-US" dirty="0" err="1"/>
              <a:t>asemenea</a:t>
            </a:r>
            <a:r>
              <a:rPr lang="en-US" dirty="0"/>
              <a:t>, </a:t>
            </a:r>
            <a:r>
              <a:rPr lang="en-US" dirty="0" err="1"/>
              <a:t>cand</a:t>
            </a:r>
            <a:r>
              <a:rPr lang="en-US" dirty="0"/>
              <a:t> </a:t>
            </a:r>
            <a:r>
              <a:rPr lang="en-US" dirty="0" err="1"/>
              <a:t>codul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executat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aratat</a:t>
            </a:r>
            <a:r>
              <a:rPr lang="en-US" dirty="0"/>
              <a:t> in array </a:t>
            </a:r>
            <a:r>
              <a:rPr lang="en-US" dirty="0" err="1"/>
              <a:t>cele</a:t>
            </a:r>
            <a:r>
              <a:rPr lang="en-US" dirty="0"/>
              <a:t> 4 </a:t>
            </a:r>
            <a:r>
              <a:rPr lang="en-US" dirty="0" err="1"/>
              <a:t>coloane</a:t>
            </a:r>
            <a:r>
              <a:rPr lang="en-US" dirty="0"/>
              <a:t> din excel, </a:t>
            </a:r>
            <a:r>
              <a:rPr lang="en-US" dirty="0" err="1"/>
              <a:t>titlurile</a:t>
            </a:r>
            <a:r>
              <a:rPr lang="en-US" dirty="0"/>
              <a:t>.</a:t>
            </a:r>
          </a:p>
          <a:p>
            <a:r>
              <a:rPr lang="en-US" dirty="0"/>
              <a:t>In </a:t>
            </a:r>
            <a:r>
              <a:rPr lang="en-US" dirty="0" err="1"/>
              <a:t>poza</a:t>
            </a:r>
            <a:r>
              <a:rPr lang="en-US" dirty="0"/>
              <a:t> </a:t>
            </a:r>
            <a:r>
              <a:rPr lang="en-US" dirty="0" err="1"/>
              <a:t>puteti</a:t>
            </a:r>
            <a:r>
              <a:rPr lang="en-US" dirty="0"/>
              <a:t> </a:t>
            </a:r>
            <a:r>
              <a:rPr lang="en-US" dirty="0" err="1"/>
              <a:t>vedea</a:t>
            </a:r>
            <a:r>
              <a:rPr lang="en-US" dirty="0"/>
              <a:t> o </a:t>
            </a:r>
            <a:r>
              <a:rPr lang="en-US" dirty="0" err="1"/>
              <a:t>constanta</a:t>
            </a:r>
            <a:r>
              <a:rPr lang="en-US" dirty="0"/>
              <a:t> in care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scris</a:t>
            </a:r>
            <a:r>
              <a:rPr lang="en-US" dirty="0"/>
              <a:t> “,”, </a:t>
            </a: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lua</a:t>
            </a:r>
            <a:r>
              <a:rPr lang="en-US" dirty="0"/>
              <a:t> </a:t>
            </a:r>
            <a:r>
              <a:rPr lang="en-US" dirty="0" err="1"/>
              <a:t>functia</a:t>
            </a:r>
            <a:r>
              <a:rPr lang="en-US" dirty="0"/>
              <a:t> de enter, 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valoare</a:t>
            </a:r>
            <a:r>
              <a:rPr lang="en-US" dirty="0"/>
              <a:t> </a:t>
            </a:r>
            <a:r>
              <a:rPr lang="en-US" dirty="0" err="1"/>
              <a:t>scrisa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trece</a:t>
            </a:r>
            <a:r>
              <a:rPr lang="en-US" dirty="0"/>
              <a:t> la </a:t>
            </a:r>
            <a:r>
              <a:rPr lang="en-US" dirty="0" err="1"/>
              <a:t>urmatoare</a:t>
            </a:r>
            <a:r>
              <a:rPr lang="en-US" dirty="0"/>
              <a:t> </a:t>
            </a:r>
            <a:r>
              <a:rPr lang="en-US" dirty="0" err="1"/>
              <a:t>coalana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AA2F4-BB12-491D-919D-5D8A81FEB7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3" t="19916" r="58027" b="55999"/>
          <a:stretch/>
        </p:blipFill>
        <p:spPr>
          <a:xfrm>
            <a:off x="3548810" y="4585873"/>
            <a:ext cx="4135505" cy="22721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01863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7AE0-9D3A-4B33-B7DF-1B3CF5FE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en-US" dirty="0" err="1"/>
              <a:t>Datele</a:t>
            </a:r>
            <a:r>
              <a:rPr lang="en-US" dirty="0"/>
              <a:t> de </a:t>
            </a:r>
            <a:r>
              <a:rPr lang="en-US" dirty="0" err="1"/>
              <a:t>intrare</a:t>
            </a:r>
            <a:r>
              <a:rPr lang="en-US" dirty="0"/>
              <a:t> in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F4D1A-954A-4C4A-8087-451F54189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024997"/>
            <a:ext cx="10353762" cy="36951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</a:t>
            </a:r>
            <a:r>
              <a:rPr lang="en-US" dirty="0" err="1"/>
              <a:t>acest</a:t>
            </a:r>
            <a:r>
              <a:rPr lang="en-US" dirty="0"/>
              <a:t> bloc de cod sunt </a:t>
            </a:r>
            <a:r>
              <a:rPr lang="en-US" dirty="0" err="1"/>
              <a:t>produse</a:t>
            </a:r>
            <a:r>
              <a:rPr lang="en-US" dirty="0"/>
              <a:t> </a:t>
            </a:r>
            <a:r>
              <a:rPr lang="en-US" dirty="0" err="1"/>
              <a:t>valoriile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4 </a:t>
            </a:r>
            <a:r>
              <a:rPr lang="en-US" dirty="0" err="1"/>
              <a:t>coloane</a:t>
            </a:r>
            <a:r>
              <a:rPr lang="en-US" dirty="0"/>
              <a:t>.</a:t>
            </a:r>
          </a:p>
          <a:p>
            <a:r>
              <a:rPr lang="en-US" dirty="0"/>
              <a:t>Este </a:t>
            </a:r>
            <a:r>
              <a:rPr lang="en-US" dirty="0" err="1"/>
              <a:t>adaugat</a:t>
            </a:r>
            <a:r>
              <a:rPr lang="en-US" dirty="0"/>
              <a:t> un bloc “</a:t>
            </a:r>
            <a:r>
              <a:rPr lang="en-US" dirty="0" err="1"/>
              <a:t>Milisecunde</a:t>
            </a:r>
            <a:r>
              <a:rPr lang="en-US" dirty="0"/>
              <a:t> to wait” in care se </a:t>
            </a:r>
            <a:r>
              <a:rPr lang="en-US" dirty="0" err="1"/>
              <a:t>poate</a:t>
            </a:r>
            <a:r>
              <a:rPr lang="en-US" dirty="0"/>
              <a:t> seta cat de </a:t>
            </a:r>
            <a:r>
              <a:rPr lang="en-US" dirty="0" err="1"/>
              <a:t>repede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se </a:t>
            </a:r>
            <a:r>
              <a:rPr lang="en-US" dirty="0" err="1"/>
              <a:t>adauge</a:t>
            </a:r>
            <a:r>
              <a:rPr lang="en-US" dirty="0"/>
              <a:t> </a:t>
            </a:r>
            <a:r>
              <a:rPr lang="en-US" dirty="0" err="1"/>
              <a:t>valoriile</a:t>
            </a:r>
            <a:r>
              <a:rPr lang="en-US" dirty="0"/>
              <a:t>.</a:t>
            </a:r>
          </a:p>
          <a:p>
            <a:r>
              <a:rPr lang="en-US" dirty="0"/>
              <a:t>Elapsed time,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blocul</a:t>
            </a:r>
            <a:r>
              <a:rPr lang="en-US" dirty="0"/>
              <a:t> care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ocupa</a:t>
            </a:r>
            <a:r>
              <a:rPr lang="en-US" dirty="0"/>
              <a:t> cu </a:t>
            </a:r>
            <a:r>
              <a:rPr lang="en-US" dirty="0" err="1"/>
              <a:t>masurarea</a:t>
            </a:r>
            <a:r>
              <a:rPr lang="en-US" dirty="0"/>
              <a:t> </a:t>
            </a:r>
            <a:r>
              <a:rPr lang="en-US" dirty="0" err="1"/>
              <a:t>secundelor</a:t>
            </a:r>
            <a:r>
              <a:rPr lang="en-US" dirty="0"/>
              <a:t> de </a:t>
            </a:r>
            <a:r>
              <a:rPr lang="en-US" dirty="0" err="1"/>
              <a:t>cand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activat</a:t>
            </a:r>
            <a:r>
              <a:rPr lang="en-US" dirty="0"/>
              <a:t> </a:t>
            </a:r>
            <a:r>
              <a:rPr lang="en-US" dirty="0" err="1"/>
              <a:t>programul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putand</a:t>
            </a:r>
            <a:r>
              <a:rPr lang="en-US" dirty="0"/>
              <a:t> </a:t>
            </a:r>
            <a:r>
              <a:rPr lang="en-US" dirty="0" err="1"/>
              <a:t>vedea</a:t>
            </a:r>
            <a:r>
              <a:rPr lang="en-US" dirty="0"/>
              <a:t> in </a:t>
            </a:r>
            <a:r>
              <a:rPr lang="en-US" dirty="0" err="1"/>
              <a:t>dreptul</a:t>
            </a:r>
            <a:r>
              <a:rPr lang="en-US" dirty="0"/>
              <a:t> </a:t>
            </a:r>
            <a:r>
              <a:rPr lang="en-US" dirty="0" err="1"/>
              <a:t>fiecarei</a:t>
            </a:r>
            <a:r>
              <a:rPr lang="en-US" dirty="0"/>
              <a:t> </a:t>
            </a:r>
            <a:r>
              <a:rPr lang="en-US" dirty="0" err="1"/>
              <a:t>valorii</a:t>
            </a:r>
            <a:r>
              <a:rPr lang="en-US" dirty="0"/>
              <a:t> in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secunda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adaugata</a:t>
            </a:r>
            <a:r>
              <a:rPr lang="en-US" dirty="0"/>
              <a:t>.</a:t>
            </a:r>
          </a:p>
          <a:p>
            <a:r>
              <a:rPr lang="en-US" dirty="0"/>
              <a:t>Random number, </a:t>
            </a:r>
            <a:r>
              <a:rPr lang="en-US" dirty="0" err="1"/>
              <a:t>va</a:t>
            </a:r>
            <a:r>
              <a:rPr lang="en-US" dirty="0"/>
              <a:t> genera o </a:t>
            </a:r>
            <a:r>
              <a:rPr lang="en-US" dirty="0" err="1"/>
              <a:t>valoare</a:t>
            </a:r>
            <a:r>
              <a:rPr lang="en-US" dirty="0"/>
              <a:t> </a:t>
            </a:r>
            <a:r>
              <a:rPr lang="en-US" dirty="0" err="1"/>
              <a:t>intre</a:t>
            </a:r>
            <a:r>
              <a:rPr lang="en-US" dirty="0"/>
              <a:t> 0 – 1 pe care o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inmulti</a:t>
            </a:r>
            <a:r>
              <a:rPr lang="en-US" dirty="0"/>
              <a:t> cu 100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astfel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simula</a:t>
            </a:r>
            <a:r>
              <a:rPr lang="en-US" dirty="0"/>
              <a:t> cum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primi</a:t>
            </a:r>
            <a:r>
              <a:rPr lang="en-US" dirty="0"/>
              <a:t> de exterior </a:t>
            </a:r>
            <a:r>
              <a:rPr lang="en-US" dirty="0" err="1"/>
              <a:t>valoarea</a:t>
            </a:r>
            <a:r>
              <a:rPr lang="en-US" dirty="0"/>
              <a:t>, </a:t>
            </a:r>
            <a:r>
              <a:rPr lang="en-US" dirty="0" err="1"/>
              <a:t>spre</a:t>
            </a:r>
            <a:r>
              <a:rPr lang="en-US" dirty="0"/>
              <a:t> </a:t>
            </a:r>
            <a:r>
              <a:rPr lang="en-US" dirty="0" err="1"/>
              <a:t>exemplu</a:t>
            </a:r>
            <a:r>
              <a:rPr lang="en-US" dirty="0"/>
              <a:t> cum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primi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de la un </a:t>
            </a:r>
            <a:r>
              <a:rPr lang="en-US" dirty="0" err="1"/>
              <a:t>termometru</a:t>
            </a:r>
            <a:r>
              <a:rPr lang="en-US" dirty="0"/>
              <a:t>.</a:t>
            </a:r>
          </a:p>
          <a:p>
            <a:r>
              <a:rPr lang="en-US" dirty="0" err="1"/>
              <a:t>Blocul</a:t>
            </a:r>
            <a:r>
              <a:rPr lang="en-US" dirty="0"/>
              <a:t> </a:t>
            </a:r>
            <a:r>
              <a:rPr lang="en-US" dirty="0" err="1"/>
              <a:t>numit</a:t>
            </a:r>
            <a:r>
              <a:rPr lang="en-US" dirty="0"/>
              <a:t> </a:t>
            </a:r>
            <a:r>
              <a:rPr lang="en-US" dirty="0" err="1"/>
              <a:t>umiditate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variabila</a:t>
            </a:r>
            <a:r>
              <a:rPr lang="en-US" dirty="0"/>
              <a:t> </a:t>
            </a:r>
            <a:r>
              <a:rPr lang="en-US" dirty="0" err="1"/>
              <a:t>locala</a:t>
            </a:r>
            <a:r>
              <a:rPr lang="en-US" dirty="0"/>
              <a:t> care </a:t>
            </a:r>
            <a:r>
              <a:rPr lang="en-US" dirty="0" err="1"/>
              <a:t>trasnmite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</a:t>
            </a:r>
            <a:r>
              <a:rPr lang="en-US" dirty="0" err="1"/>
              <a:t>primite</a:t>
            </a:r>
            <a:r>
              <a:rPr lang="en-US" dirty="0"/>
              <a:t> de la </a:t>
            </a:r>
            <a:r>
              <a:rPr lang="en-US" dirty="0" err="1"/>
              <a:t>iesirea</a:t>
            </a:r>
            <a:r>
              <a:rPr lang="en-US" dirty="0"/>
              <a:t> </a:t>
            </a:r>
            <a:r>
              <a:rPr lang="en-US" dirty="0" err="1"/>
              <a:t>blocului</a:t>
            </a:r>
            <a:r>
              <a:rPr lang="en-US" dirty="0"/>
              <a:t> de </a:t>
            </a:r>
            <a:r>
              <a:rPr lang="en-US" dirty="0" err="1"/>
              <a:t>inmultire</a:t>
            </a:r>
            <a:r>
              <a:rPr lang="en-US" dirty="0"/>
              <a:t> la </a:t>
            </a:r>
            <a:r>
              <a:rPr lang="en-US" dirty="0" err="1"/>
              <a:t>blocul</a:t>
            </a:r>
            <a:r>
              <a:rPr lang="en-US" dirty="0"/>
              <a:t> wave form </a:t>
            </a:r>
            <a:r>
              <a:rPr lang="en-US" dirty="0" err="1"/>
              <a:t>numit</a:t>
            </a:r>
            <a:r>
              <a:rPr lang="en-US" dirty="0"/>
              <a:t> </a:t>
            </a:r>
            <a:r>
              <a:rPr lang="en-US" dirty="0" err="1"/>
              <a:t>umiditate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BECF02-FC58-49C1-B84C-A27BC16D3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4" t="23738" r="19495" b="40315"/>
          <a:stretch/>
        </p:blipFill>
        <p:spPr>
          <a:xfrm>
            <a:off x="3615655" y="4483915"/>
            <a:ext cx="4639112" cy="23740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8B66AD-A990-441A-AE37-5B56032BC2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24" t="23612" r="19425" b="40442"/>
          <a:stretch/>
        </p:blipFill>
        <p:spPr>
          <a:xfrm>
            <a:off x="3615655" y="4483914"/>
            <a:ext cx="4639112" cy="23740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66878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4BA5E-2E39-4980-9E55-60E89287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Reprezentarea</a:t>
            </a:r>
            <a:r>
              <a:rPr lang="en-US" dirty="0"/>
              <a:t> </a:t>
            </a:r>
            <a:r>
              <a:rPr lang="en-US" dirty="0" err="1"/>
              <a:t>semnalelor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2DEDC-4D41-4FAC-9B91-1D1FBB861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Blocurile</a:t>
            </a:r>
            <a:r>
              <a:rPr lang="en-US" dirty="0"/>
              <a:t> DBL </a:t>
            </a:r>
            <a:r>
              <a:rPr lang="en-US" dirty="0" err="1"/>
              <a:t>numite</a:t>
            </a:r>
            <a:r>
              <a:rPr lang="en-US" dirty="0"/>
              <a:t> Elapsed time, </a:t>
            </a:r>
            <a:r>
              <a:rPr lang="en-US" dirty="0" err="1"/>
              <a:t>Umiditate</a:t>
            </a:r>
            <a:r>
              <a:rPr lang="en-US" dirty="0"/>
              <a:t>, </a:t>
            </a:r>
            <a:r>
              <a:rPr lang="en-US" dirty="0" err="1"/>
              <a:t>Presiune</a:t>
            </a:r>
            <a:r>
              <a:rPr lang="en-US" dirty="0"/>
              <a:t>, </a:t>
            </a:r>
            <a:r>
              <a:rPr lang="en-US" dirty="0" err="1"/>
              <a:t>Temperatura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reprezenta</a:t>
            </a:r>
            <a:r>
              <a:rPr lang="en-US" dirty="0"/>
              <a:t> in </a:t>
            </a:r>
            <a:r>
              <a:rPr lang="en-US" dirty="0" err="1"/>
              <a:t>timpul</a:t>
            </a:r>
            <a:r>
              <a:rPr lang="en-US" dirty="0"/>
              <a:t> real </a:t>
            </a:r>
            <a:r>
              <a:rPr lang="en-US" dirty="0" err="1"/>
              <a:t>schimbarea</a:t>
            </a:r>
            <a:r>
              <a:rPr lang="en-US" dirty="0"/>
              <a:t> </a:t>
            </a:r>
            <a:r>
              <a:rPr lang="en-US" dirty="0" err="1"/>
              <a:t>semnalului</a:t>
            </a:r>
            <a:r>
              <a:rPr lang="en-US" dirty="0"/>
              <a:t> de </a:t>
            </a:r>
            <a:r>
              <a:rPr lang="en-US" dirty="0" err="1"/>
              <a:t>intrare</a:t>
            </a:r>
            <a:r>
              <a:rPr lang="en-US" dirty="0"/>
              <a:t>.</a:t>
            </a:r>
          </a:p>
          <a:p>
            <a:r>
              <a:rPr lang="en-US" dirty="0" err="1"/>
              <a:t>Blocul</a:t>
            </a:r>
            <a:r>
              <a:rPr lang="en-US" dirty="0"/>
              <a:t> DBL </a:t>
            </a:r>
            <a:r>
              <a:rPr lang="en-US" dirty="0" err="1"/>
              <a:t>numit</a:t>
            </a:r>
            <a:r>
              <a:rPr lang="en-US" dirty="0"/>
              <a:t> Representation all signal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prezenta</a:t>
            </a:r>
            <a:r>
              <a:rPr lang="en-US" dirty="0"/>
              <a:t> </a:t>
            </a:r>
            <a:r>
              <a:rPr lang="en-US" dirty="0" err="1"/>
              <a:t>semnalele</a:t>
            </a:r>
            <a:r>
              <a:rPr lang="en-US" dirty="0"/>
              <a:t> </a:t>
            </a:r>
            <a:r>
              <a:rPr lang="en-US" dirty="0" err="1"/>
              <a:t>Umiditate</a:t>
            </a:r>
            <a:r>
              <a:rPr lang="en-US" dirty="0"/>
              <a:t>, </a:t>
            </a:r>
            <a:r>
              <a:rPr lang="en-US" dirty="0" err="1"/>
              <a:t>Presiune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Temperatura</a:t>
            </a:r>
            <a:r>
              <a:rPr lang="en-US" dirty="0"/>
              <a:t> pe </a:t>
            </a:r>
            <a:r>
              <a:rPr lang="en-US" dirty="0" err="1"/>
              <a:t>acelasi</a:t>
            </a:r>
            <a:r>
              <a:rPr lang="en-US" dirty="0"/>
              <a:t> wave form.</a:t>
            </a:r>
          </a:p>
          <a:p>
            <a:r>
              <a:rPr lang="en-US" dirty="0"/>
              <a:t>Date/time string </a:t>
            </a:r>
            <a:r>
              <a:rPr lang="en-US" dirty="0" err="1"/>
              <a:t>este</a:t>
            </a:r>
            <a:r>
              <a:rPr lang="en-US" dirty="0"/>
              <a:t> un bloc indicator care ne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prezenta</a:t>
            </a:r>
            <a:r>
              <a:rPr lang="en-US" dirty="0"/>
              <a:t> data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la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inceputa</a:t>
            </a:r>
            <a:r>
              <a:rPr lang="en-US" dirty="0"/>
              <a:t> </a:t>
            </a:r>
            <a:r>
              <a:rPr lang="en-US" dirty="0" err="1"/>
              <a:t>rularea</a:t>
            </a:r>
            <a:r>
              <a:rPr lang="en-US" dirty="0"/>
              <a:t> </a:t>
            </a:r>
            <a:r>
              <a:rPr lang="en-US" dirty="0" err="1"/>
              <a:t>programului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88356B-A136-4824-81F8-B924FAFB3F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44" t="11290" r="10069" b="50002"/>
          <a:stretch/>
        </p:blipFill>
        <p:spPr>
          <a:xfrm>
            <a:off x="4949505" y="4301454"/>
            <a:ext cx="998289" cy="25565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8519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587E-7722-4146-8AC7-014965748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259198"/>
            <a:ext cx="10353761" cy="1326321"/>
          </a:xfrm>
        </p:spPr>
        <p:txBody>
          <a:bodyPr/>
          <a:lstStyle/>
          <a:p>
            <a:r>
              <a:rPr lang="en-US" dirty="0" err="1"/>
              <a:t>prezentarea</a:t>
            </a:r>
            <a:r>
              <a:rPr lang="en-US" dirty="0"/>
              <a:t> Front </a:t>
            </a:r>
            <a:r>
              <a:rPr lang="en-US" dirty="0" err="1"/>
              <a:t>panelului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3E2D-4DF2-4D3A-9F91-D1C603953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9" y="1585519"/>
            <a:ext cx="7931783" cy="483205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Date/ time string, ne </a:t>
            </a:r>
            <a:r>
              <a:rPr lang="en-US" dirty="0" err="1"/>
              <a:t>prezinta</a:t>
            </a:r>
            <a:r>
              <a:rPr lang="en-US" dirty="0"/>
              <a:t> </a:t>
            </a:r>
            <a:r>
              <a:rPr lang="en-US" dirty="0" err="1"/>
              <a:t>ziua,luna,anul</a:t>
            </a:r>
            <a:r>
              <a:rPr lang="en-US" dirty="0"/>
              <a:t>, </a:t>
            </a:r>
            <a:r>
              <a:rPr lang="en-US" dirty="0" err="1"/>
              <a:t>ora</a:t>
            </a:r>
            <a:r>
              <a:rPr lang="en-US" dirty="0"/>
              <a:t>, </a:t>
            </a:r>
            <a:r>
              <a:rPr lang="en-US" dirty="0" err="1"/>
              <a:t>minutul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secunda</a:t>
            </a:r>
            <a:r>
              <a:rPr lang="en-US" dirty="0"/>
              <a:t> la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rulat</a:t>
            </a:r>
            <a:r>
              <a:rPr lang="en-US" dirty="0"/>
              <a:t> </a:t>
            </a:r>
            <a:r>
              <a:rPr lang="en-US" dirty="0" err="1"/>
              <a:t>programul</a:t>
            </a:r>
            <a:r>
              <a:rPr lang="en-US" dirty="0"/>
              <a:t>.</a:t>
            </a:r>
          </a:p>
          <a:p>
            <a:r>
              <a:rPr lang="en-US" dirty="0"/>
              <a:t>Elapsed time(s), ne </a:t>
            </a:r>
            <a:r>
              <a:rPr lang="en-US" dirty="0" err="1"/>
              <a:t>prezinta</a:t>
            </a:r>
            <a:r>
              <a:rPr lang="en-US" dirty="0"/>
              <a:t> </a:t>
            </a:r>
            <a:r>
              <a:rPr lang="en-US" dirty="0" err="1"/>
              <a:t>dupa</a:t>
            </a:r>
            <a:r>
              <a:rPr lang="en-US" dirty="0"/>
              <a:t> cate </a:t>
            </a:r>
            <a:r>
              <a:rPr lang="en-US" dirty="0" err="1"/>
              <a:t>secunda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stop </a:t>
            </a:r>
            <a:r>
              <a:rPr lang="en-US" dirty="0" err="1"/>
              <a:t>si</a:t>
            </a:r>
            <a:r>
              <a:rPr lang="en-US" dirty="0"/>
              <a:t> in excel, in </a:t>
            </a:r>
            <a:r>
              <a:rPr lang="en-US" dirty="0" err="1"/>
              <a:t>dreptul</a:t>
            </a:r>
            <a:r>
              <a:rPr lang="en-US" dirty="0"/>
              <a:t> </a:t>
            </a:r>
            <a:r>
              <a:rPr lang="en-US" dirty="0" err="1"/>
              <a:t>fiecarei</a:t>
            </a:r>
            <a:r>
              <a:rPr lang="en-US" dirty="0"/>
              <a:t> </a:t>
            </a:r>
            <a:r>
              <a:rPr lang="en-US" dirty="0" err="1"/>
              <a:t>valorii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scrie</a:t>
            </a:r>
            <a:r>
              <a:rPr lang="en-US" dirty="0"/>
              <a:t> </a:t>
            </a:r>
            <a:r>
              <a:rPr lang="en-US" dirty="0" err="1"/>
              <a:t>secunda</a:t>
            </a:r>
            <a:r>
              <a:rPr lang="en-US" dirty="0"/>
              <a:t> la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primita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.</a:t>
            </a:r>
          </a:p>
          <a:p>
            <a:r>
              <a:rPr lang="en-US" dirty="0"/>
              <a:t>File or folder exists?, </a:t>
            </a:r>
            <a:r>
              <a:rPr lang="en-US" dirty="0" err="1"/>
              <a:t>este</a:t>
            </a:r>
            <a:r>
              <a:rPr lang="en-US" dirty="0"/>
              <a:t> un bloc de tip Boolean care </a:t>
            </a:r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fisierul</a:t>
            </a:r>
            <a:r>
              <a:rPr lang="en-US" dirty="0"/>
              <a:t> nu se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crea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face </a:t>
            </a:r>
            <a:r>
              <a:rPr lang="en-US" dirty="0" err="1"/>
              <a:t>rosu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transmite</a:t>
            </a:r>
            <a:r>
              <a:rPr lang="en-US" dirty="0"/>
              <a:t> o </a:t>
            </a:r>
            <a:r>
              <a:rPr lang="en-US" dirty="0" err="1"/>
              <a:t>eroare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care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intreba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doresti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continui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opresti</a:t>
            </a:r>
            <a:r>
              <a:rPr lang="en-US" dirty="0"/>
              <a:t> </a:t>
            </a:r>
            <a:r>
              <a:rPr lang="en-US" dirty="0" err="1"/>
              <a:t>programul</a:t>
            </a:r>
            <a:r>
              <a:rPr lang="en-US" dirty="0"/>
              <a:t>. Daca </a:t>
            </a:r>
            <a:r>
              <a:rPr lang="en-US" dirty="0" err="1"/>
              <a:t>totul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ok, se face </a:t>
            </a:r>
            <a:r>
              <a:rPr lang="en-US" dirty="0" err="1"/>
              <a:t>verde</a:t>
            </a:r>
            <a:r>
              <a:rPr lang="en-US" dirty="0"/>
              <a:t>.</a:t>
            </a:r>
          </a:p>
          <a:p>
            <a:r>
              <a:rPr lang="en-US" dirty="0" err="1"/>
              <a:t>Milisecunde</a:t>
            </a:r>
            <a:r>
              <a:rPr lang="en-US" dirty="0"/>
              <a:t> to wait, ne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setam</a:t>
            </a:r>
            <a:r>
              <a:rPr lang="en-US" dirty="0"/>
              <a:t> cat de </a:t>
            </a:r>
            <a:r>
              <a:rPr lang="en-US" dirty="0" err="1"/>
              <a:t>repede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ruleze</a:t>
            </a:r>
            <a:r>
              <a:rPr lang="en-US" dirty="0"/>
              <a:t> </a:t>
            </a:r>
            <a:r>
              <a:rPr lang="en-US" dirty="0" err="1"/>
              <a:t>programul</a:t>
            </a:r>
            <a:r>
              <a:rPr lang="en-US" dirty="0"/>
              <a:t>.</a:t>
            </a:r>
          </a:p>
          <a:p>
            <a:r>
              <a:rPr lang="en-US" dirty="0"/>
              <a:t>Wave form-urile din </a:t>
            </a:r>
            <a:r>
              <a:rPr lang="en-US" dirty="0" err="1"/>
              <a:t>partea</a:t>
            </a:r>
            <a:r>
              <a:rPr lang="en-US" dirty="0"/>
              <a:t> de </a:t>
            </a:r>
            <a:r>
              <a:rPr lang="en-US" dirty="0" err="1"/>
              <a:t>jos</a:t>
            </a:r>
            <a:r>
              <a:rPr lang="en-US" dirty="0"/>
              <a:t> </a:t>
            </a:r>
            <a:r>
              <a:rPr lang="en-US" dirty="0" err="1"/>
              <a:t>numite</a:t>
            </a:r>
            <a:r>
              <a:rPr lang="en-US" dirty="0"/>
              <a:t>, </a:t>
            </a:r>
            <a:r>
              <a:rPr lang="en-US" dirty="0" err="1"/>
              <a:t>Toate</a:t>
            </a:r>
            <a:r>
              <a:rPr lang="en-US" dirty="0"/>
              <a:t>, </a:t>
            </a:r>
            <a:r>
              <a:rPr lang="en-US" dirty="0" err="1"/>
              <a:t>Umiditate</a:t>
            </a:r>
            <a:r>
              <a:rPr lang="en-US" dirty="0"/>
              <a:t>, </a:t>
            </a:r>
            <a:r>
              <a:rPr lang="en-US" dirty="0" err="1"/>
              <a:t>Temperatura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Presiune</a:t>
            </a:r>
            <a:r>
              <a:rPr lang="en-US" dirty="0"/>
              <a:t>, ne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prezenta</a:t>
            </a:r>
            <a:r>
              <a:rPr lang="en-US" dirty="0"/>
              <a:t> </a:t>
            </a:r>
            <a:r>
              <a:rPr lang="en-US" dirty="0" err="1"/>
              <a:t>diferitele</a:t>
            </a:r>
            <a:r>
              <a:rPr lang="en-US" dirty="0"/>
              <a:t> </a:t>
            </a:r>
            <a:r>
              <a:rPr lang="en-US" dirty="0" err="1"/>
              <a:t>valorii</a:t>
            </a:r>
            <a:r>
              <a:rPr lang="en-US" dirty="0"/>
              <a:t> pe care le </a:t>
            </a:r>
            <a:r>
              <a:rPr lang="en-US" dirty="0" err="1"/>
              <a:t>iau</a:t>
            </a:r>
            <a:r>
              <a:rPr lang="en-US" dirty="0"/>
              <a:t> </a:t>
            </a:r>
            <a:r>
              <a:rPr lang="en-US" dirty="0" err="1"/>
              <a:t>semnalurile</a:t>
            </a:r>
            <a:r>
              <a:rPr lang="en-US" dirty="0"/>
              <a:t> din </a:t>
            </a:r>
            <a:r>
              <a:rPr lang="en-US" dirty="0" err="1"/>
              <a:t>momentul</a:t>
            </a:r>
            <a:r>
              <a:rPr lang="en-US" dirty="0"/>
              <a:t> in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run </a:t>
            </a:r>
            <a:r>
              <a:rPr lang="en-US" dirty="0" err="1"/>
              <a:t>pana</a:t>
            </a:r>
            <a:r>
              <a:rPr lang="en-US" dirty="0"/>
              <a:t> in </a:t>
            </a:r>
            <a:r>
              <a:rPr lang="en-US" dirty="0" err="1"/>
              <a:t>momentul</a:t>
            </a:r>
            <a:r>
              <a:rPr lang="en-US" dirty="0"/>
              <a:t> in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apasat</a:t>
            </a:r>
            <a:r>
              <a:rPr lang="en-US" dirty="0"/>
              <a:t> </a:t>
            </a:r>
            <a:r>
              <a:rPr lang="en-US" dirty="0" err="1"/>
              <a:t>butonul</a:t>
            </a:r>
            <a:r>
              <a:rPr lang="en-US" dirty="0"/>
              <a:t> STOP.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492B8-407C-483B-9DB6-9E3894471A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r="3772" b="2385"/>
          <a:stretch/>
        </p:blipFill>
        <p:spPr>
          <a:xfrm>
            <a:off x="8024062" y="1264371"/>
            <a:ext cx="3980583" cy="5453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5909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A42E-4ED4-45F8-ABE6-5C46A26A6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 </a:t>
            </a:r>
            <a:r>
              <a:rPr lang="en-US" dirty="0" err="1"/>
              <a:t>pagina</a:t>
            </a:r>
            <a:r>
              <a:rPr lang="en-US" dirty="0"/>
              <a:t> din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A2566-05A6-4FC8-9845-89DA6A245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 </a:t>
            </a:r>
            <a:r>
              <a:rPr lang="en-US" dirty="0" err="1"/>
              <a:t>pagina</a:t>
            </a:r>
            <a:r>
              <a:rPr lang="en-US" dirty="0"/>
              <a:t> din login ne da </a:t>
            </a:r>
            <a:r>
              <a:rPr lang="en-US" dirty="0" err="1"/>
              <a:t>posibilitatea</a:t>
            </a:r>
            <a:r>
              <a:rPr lang="en-US" dirty="0"/>
              <a:t> de a merge in </a:t>
            </a:r>
            <a:r>
              <a:rPr lang="en-US" dirty="0" err="1"/>
              <a:t>urmatoarea</a:t>
            </a:r>
            <a:r>
              <a:rPr lang="en-US" dirty="0"/>
              <a:t> </a:t>
            </a:r>
            <a:r>
              <a:rPr lang="en-US" dirty="0" err="1"/>
              <a:t>fereastra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scrie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de </a:t>
            </a:r>
            <a:r>
              <a:rPr lang="en-US" dirty="0" err="1"/>
              <a:t>logare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ne-am </a:t>
            </a:r>
            <a:r>
              <a:rPr lang="en-US" dirty="0" err="1"/>
              <a:t>razgandit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da exit.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596A1-0F33-4C88-A3F5-03801D1B6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" t="20774" r="4542" b="6024"/>
          <a:stretch/>
        </p:blipFill>
        <p:spPr>
          <a:xfrm>
            <a:off x="3481431" y="3842157"/>
            <a:ext cx="4857226" cy="2810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1801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58FA-038D-4C29-803A-BDB2B2B5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din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EBD9E-9D2C-4ABB-8EA3-D5F0AB6D2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436671" cy="36951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a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de login ne </a:t>
            </a:r>
            <a:r>
              <a:rPr lang="en-US" dirty="0" err="1"/>
              <a:t>va</a:t>
            </a:r>
            <a:r>
              <a:rPr lang="en-US" dirty="0"/>
              <a:t> cere user-ul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parola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putea</a:t>
            </a:r>
            <a:r>
              <a:rPr lang="en-US" dirty="0"/>
              <a:t> intra in program.</a:t>
            </a:r>
          </a:p>
          <a:p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fi </a:t>
            </a:r>
            <a:r>
              <a:rPr lang="en-US" dirty="0" err="1"/>
              <a:t>introduse</a:t>
            </a:r>
            <a:r>
              <a:rPr lang="en-US" dirty="0"/>
              <a:t> </a:t>
            </a:r>
            <a:r>
              <a:rPr lang="en-US" dirty="0" err="1"/>
              <a:t>corect</a:t>
            </a:r>
            <a:r>
              <a:rPr lang="en-US" dirty="0"/>
              <a:t>, </a:t>
            </a:r>
            <a:r>
              <a:rPr lang="en-US" dirty="0" err="1"/>
              <a:t>primul</a:t>
            </a:r>
            <a:r>
              <a:rPr lang="en-US" dirty="0"/>
              <a:t> vi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inchide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deschide</a:t>
            </a:r>
            <a:r>
              <a:rPr lang="en-US" dirty="0"/>
              <a:t> vi-ul cu </a:t>
            </a:r>
            <a:r>
              <a:rPr lang="en-US" dirty="0" err="1"/>
              <a:t>programul</a:t>
            </a:r>
            <a:r>
              <a:rPr lang="en-US" dirty="0"/>
              <a:t> “</a:t>
            </a:r>
            <a:r>
              <a:rPr lang="en-US" dirty="0" err="1"/>
              <a:t>Aplicatie</a:t>
            </a:r>
            <a:r>
              <a:rPr lang="en-US" dirty="0"/>
              <a:t> data-login in LabVIEW (File I / O), care 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deschide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rula</a:t>
            </a:r>
            <a:r>
              <a:rPr lang="en-US" dirty="0"/>
              <a:t> automat </a:t>
            </a:r>
            <a:r>
              <a:rPr lang="en-US" dirty="0" err="1"/>
              <a:t>pana</a:t>
            </a:r>
            <a:r>
              <a:rPr lang="en-US" dirty="0"/>
              <a:t> </a:t>
            </a:r>
            <a:r>
              <a:rPr lang="en-US" dirty="0" err="1"/>
              <a:t>vei</a:t>
            </a:r>
            <a:r>
              <a:rPr lang="en-US" dirty="0"/>
              <a:t> </a:t>
            </a:r>
            <a:r>
              <a:rPr lang="en-US" dirty="0" err="1"/>
              <a:t>apasa</a:t>
            </a:r>
            <a:r>
              <a:rPr lang="en-US" dirty="0"/>
              <a:t> </a:t>
            </a:r>
            <a:r>
              <a:rPr lang="en-US" dirty="0" err="1"/>
              <a:t>butonul</a:t>
            </a:r>
            <a:r>
              <a:rPr lang="en-US" dirty="0"/>
              <a:t> STOP.</a:t>
            </a:r>
          </a:p>
          <a:p>
            <a:r>
              <a:rPr lang="en-US" dirty="0"/>
              <a:t>User-ul </a:t>
            </a:r>
            <a:r>
              <a:rPr lang="en-US" dirty="0" err="1"/>
              <a:t>este</a:t>
            </a:r>
            <a:r>
              <a:rPr lang="en-US" dirty="0"/>
              <a:t> admin, </a:t>
            </a:r>
            <a:r>
              <a:rPr lang="en-US" dirty="0" err="1"/>
              <a:t>insa</a:t>
            </a:r>
            <a:r>
              <a:rPr lang="en-US" dirty="0"/>
              <a:t> </a:t>
            </a:r>
            <a:r>
              <a:rPr lang="en-US" dirty="0" err="1"/>
              <a:t>parola</a:t>
            </a:r>
            <a:r>
              <a:rPr lang="en-US" dirty="0"/>
              <a:t> se </a:t>
            </a:r>
            <a:r>
              <a:rPr lang="en-US" dirty="0" err="1"/>
              <a:t>schimba</a:t>
            </a:r>
            <a:r>
              <a:rPr lang="en-US" dirty="0"/>
              <a:t> </a:t>
            </a:r>
            <a:r>
              <a:rPr lang="en-US" dirty="0" err="1"/>
              <a:t>zilnic</a:t>
            </a:r>
            <a:r>
              <a:rPr lang="en-US" dirty="0"/>
              <a:t>, </a:t>
            </a:r>
            <a:r>
              <a:rPr lang="en-US" dirty="0" err="1"/>
              <a:t>parola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ziualunaanul</a:t>
            </a:r>
            <a:r>
              <a:rPr lang="en-US" dirty="0"/>
              <a:t> (</a:t>
            </a:r>
            <a:r>
              <a:rPr lang="en-US" dirty="0" err="1"/>
              <a:t>Spre</a:t>
            </a:r>
            <a:r>
              <a:rPr lang="en-US" dirty="0"/>
              <a:t> </a:t>
            </a:r>
            <a:r>
              <a:rPr lang="en-US" dirty="0" err="1"/>
              <a:t>exemplu</a:t>
            </a:r>
            <a:r>
              <a:rPr lang="en-US" dirty="0"/>
              <a:t> 09052020).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89278-F6B8-48EE-8040-9F1DE42C00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t="5580" r="2078" b="2405"/>
          <a:stretch/>
        </p:blipFill>
        <p:spPr>
          <a:xfrm>
            <a:off x="6266575" y="2162424"/>
            <a:ext cx="5866037" cy="3334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113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BC955-96A0-4360-A91D-B1305510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0"/>
            <a:ext cx="10353761" cy="1326321"/>
          </a:xfrm>
        </p:spPr>
        <p:txBody>
          <a:bodyPr/>
          <a:lstStyle/>
          <a:p>
            <a:r>
              <a:rPr lang="en-US" dirty="0" err="1"/>
              <a:t>Evenimentul</a:t>
            </a:r>
            <a:r>
              <a:rPr lang="en-US" dirty="0"/>
              <a:t>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BD76A-C3DA-415C-93E7-D77BA6389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643022"/>
            <a:ext cx="12192000" cy="3214978"/>
          </a:xfrm>
        </p:spPr>
        <p:txBody>
          <a:bodyPr/>
          <a:lstStyle/>
          <a:p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secventa</a:t>
            </a:r>
            <a:r>
              <a:rPr lang="en-US" dirty="0"/>
              <a:t> de cod se </a:t>
            </a:r>
            <a:r>
              <a:rPr lang="en-US" dirty="0" err="1"/>
              <a:t>ocupa</a:t>
            </a:r>
            <a:r>
              <a:rPr lang="en-US" dirty="0"/>
              <a:t> cu “</a:t>
            </a:r>
            <a:r>
              <a:rPr lang="en-US" dirty="0" err="1"/>
              <a:t>evenimentul</a:t>
            </a:r>
            <a:r>
              <a:rPr lang="en-US" dirty="0"/>
              <a:t>” login, </a:t>
            </a:r>
            <a:r>
              <a:rPr lang="en-US" dirty="0" err="1"/>
              <a:t>blocul</a:t>
            </a:r>
            <a:r>
              <a:rPr lang="en-US" dirty="0"/>
              <a:t> </a:t>
            </a:r>
            <a:r>
              <a:rPr lang="en-US" dirty="0" err="1"/>
              <a:t>nume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bloc de control la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adaugat</a:t>
            </a:r>
            <a:r>
              <a:rPr lang="en-US" dirty="0"/>
              <a:t> </a:t>
            </a:r>
            <a:r>
              <a:rPr lang="en-US" dirty="0" err="1"/>
              <a:t>blocul</a:t>
            </a:r>
            <a:r>
              <a:rPr lang="en-US" dirty="0"/>
              <a:t> </a:t>
            </a:r>
            <a:r>
              <a:rPr lang="en-US" dirty="0" err="1"/>
              <a:t>egal</a:t>
            </a:r>
            <a:r>
              <a:rPr lang="en-US" dirty="0"/>
              <a:t>?, </a:t>
            </a:r>
            <a:r>
              <a:rPr lang="en-US" dirty="0" err="1"/>
              <a:t>blocul</a:t>
            </a:r>
            <a:r>
              <a:rPr lang="en-US" dirty="0"/>
              <a:t> </a:t>
            </a:r>
            <a:r>
              <a:rPr lang="en-US" dirty="0" err="1"/>
              <a:t>egal</a:t>
            </a:r>
            <a:r>
              <a:rPr lang="en-US" dirty="0"/>
              <a:t> </a:t>
            </a:r>
            <a:r>
              <a:rPr lang="en-US" dirty="0" err="1"/>
              <a:t>verifica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in </a:t>
            </a:r>
            <a:r>
              <a:rPr lang="en-US" dirty="0" err="1"/>
              <a:t>blocul</a:t>
            </a:r>
            <a:r>
              <a:rPr lang="en-US" dirty="0"/>
              <a:t> </a:t>
            </a:r>
            <a:r>
              <a:rPr lang="en-US" dirty="0" err="1"/>
              <a:t>nume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introdus</a:t>
            </a:r>
            <a:r>
              <a:rPr lang="en-US" dirty="0"/>
              <a:t> </a:t>
            </a:r>
            <a:r>
              <a:rPr lang="en-US" dirty="0" err="1"/>
              <a:t>corect</a:t>
            </a:r>
            <a:r>
              <a:rPr lang="en-US" dirty="0"/>
              <a:t> user-ul admin.</a:t>
            </a:r>
          </a:p>
          <a:p>
            <a:r>
              <a:rPr lang="en-US" dirty="0" err="1"/>
              <a:t>Secventa</a:t>
            </a:r>
            <a:r>
              <a:rPr lang="en-US" dirty="0"/>
              <a:t> de </a:t>
            </a:r>
            <a:r>
              <a:rPr lang="en-US" dirty="0" err="1"/>
              <a:t>parola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asemanatoare</a:t>
            </a:r>
            <a:r>
              <a:rPr lang="en-US" dirty="0"/>
              <a:t>, </a:t>
            </a:r>
            <a:r>
              <a:rPr lang="en-US" dirty="0" err="1"/>
              <a:t>singura</a:t>
            </a:r>
            <a:r>
              <a:rPr lang="en-US" dirty="0"/>
              <a:t> </a:t>
            </a:r>
            <a:r>
              <a:rPr lang="en-US" dirty="0" err="1"/>
              <a:t>diferenta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ca </a:t>
            </a:r>
            <a:r>
              <a:rPr lang="en-US" dirty="0" err="1"/>
              <a:t>parola</a:t>
            </a:r>
            <a:r>
              <a:rPr lang="en-US" dirty="0"/>
              <a:t> se </a:t>
            </a:r>
            <a:r>
              <a:rPr lang="en-US" dirty="0" err="1"/>
              <a:t>schimba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adaugi</a:t>
            </a:r>
            <a:r>
              <a:rPr lang="en-US" dirty="0"/>
              <a:t> </a:t>
            </a:r>
            <a:r>
              <a:rPr lang="en-US" dirty="0" err="1"/>
              <a:t>mereu</a:t>
            </a:r>
            <a:r>
              <a:rPr lang="en-US" dirty="0"/>
              <a:t> </a:t>
            </a:r>
            <a:r>
              <a:rPr lang="en-US" dirty="0" err="1"/>
              <a:t>corect</a:t>
            </a:r>
            <a:r>
              <a:rPr lang="en-US" dirty="0"/>
              <a:t> </a:t>
            </a:r>
            <a:r>
              <a:rPr lang="en-US" dirty="0" err="1"/>
              <a:t>ziualunaanul</a:t>
            </a:r>
            <a:r>
              <a:rPr lang="en-US" dirty="0"/>
              <a:t>.</a:t>
            </a:r>
          </a:p>
          <a:p>
            <a:r>
              <a:rPr lang="en-US" dirty="0"/>
              <a:t>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porti</a:t>
            </a:r>
            <a:r>
              <a:rPr lang="en-US" dirty="0"/>
              <a:t> AND </a:t>
            </a:r>
            <a:r>
              <a:rPr lang="en-US" dirty="0" err="1"/>
              <a:t>daca</a:t>
            </a:r>
            <a:r>
              <a:rPr lang="en-US" dirty="0"/>
              <a:t> user-ul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parola</a:t>
            </a:r>
            <a:r>
              <a:rPr lang="en-US" dirty="0"/>
              <a:t>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corect</a:t>
            </a:r>
            <a:r>
              <a:rPr lang="en-US" dirty="0"/>
              <a:t> </a:t>
            </a:r>
            <a:r>
              <a:rPr lang="en-US" dirty="0" err="1"/>
              <a:t>introduse</a:t>
            </a:r>
            <a:r>
              <a:rPr lang="en-US" dirty="0"/>
              <a:t>, vi-ul de login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inchide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deschide</a:t>
            </a:r>
            <a:r>
              <a:rPr lang="en-US" dirty="0"/>
              <a:t> vi-ul cu </a:t>
            </a:r>
            <a:r>
              <a:rPr lang="en-US" dirty="0" err="1"/>
              <a:t>programul</a:t>
            </a:r>
            <a:r>
              <a:rPr lang="en-US" dirty="0"/>
              <a:t> “pro2.vi”, automat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proni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secventa</a:t>
            </a:r>
            <a:r>
              <a:rPr lang="en-US" dirty="0"/>
              <a:t> de run.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D2D6F-1281-4DAA-8286-D7A255B2A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4" r="40826" b="50001"/>
          <a:stretch/>
        </p:blipFill>
        <p:spPr>
          <a:xfrm>
            <a:off x="1822996" y="804403"/>
            <a:ext cx="8050847" cy="2838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0006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46D0-9B39-459F-A2B0-0D9A6A370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4152550"/>
          </a:xfrm>
        </p:spPr>
        <p:txBody>
          <a:bodyPr/>
          <a:lstStyle/>
          <a:p>
            <a:r>
              <a:rPr lang="en-US" dirty="0" err="1"/>
              <a:t>Pentru</a:t>
            </a:r>
            <a:r>
              <a:rPr lang="en-US" dirty="0"/>
              <a:t> a se </a:t>
            </a:r>
            <a:r>
              <a:rPr lang="en-US" dirty="0" err="1"/>
              <a:t>putea</a:t>
            </a:r>
            <a:r>
              <a:rPr lang="en-US" dirty="0"/>
              <a:t>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pronirea</a:t>
            </a:r>
            <a:r>
              <a:rPr lang="en-US" dirty="0"/>
              <a:t> vi-ul </a:t>
            </a:r>
            <a:r>
              <a:rPr lang="en-US" dirty="0" err="1"/>
              <a:t>urmatorul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inchiderea</a:t>
            </a:r>
            <a:r>
              <a:rPr lang="en-US" dirty="0"/>
              <a:t> vi-ul </a:t>
            </a:r>
            <a:r>
              <a:rPr lang="en-US" dirty="0" err="1"/>
              <a:t>curent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nevoie</a:t>
            </a:r>
            <a:r>
              <a:rPr lang="en-US" dirty="0"/>
              <a:t> in </a:t>
            </a:r>
            <a:r>
              <a:rPr lang="en-US" dirty="0" err="1"/>
              <a:t>primul</a:t>
            </a:r>
            <a:r>
              <a:rPr lang="en-US" dirty="0"/>
              <a:t> rand </a:t>
            </a:r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structura</a:t>
            </a:r>
            <a:r>
              <a:rPr lang="en-US" dirty="0"/>
              <a:t> de case in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adaugat</a:t>
            </a:r>
            <a:r>
              <a:rPr lang="en-US" dirty="0"/>
              <a:t> un invoke node la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selectata</a:t>
            </a:r>
            <a:r>
              <a:rPr lang="en-US" dirty="0"/>
              <a:t> </a:t>
            </a:r>
            <a:r>
              <a:rPr lang="en-US" dirty="0" err="1"/>
              <a:t>clasa</a:t>
            </a:r>
            <a:r>
              <a:rPr lang="en-US" dirty="0"/>
              <a:t> vi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metoda</a:t>
            </a:r>
            <a:r>
              <a:rPr lang="en-US" dirty="0"/>
              <a:t> de </a:t>
            </a:r>
            <a:r>
              <a:rPr lang="en-US" dirty="0" err="1"/>
              <a:t>iesire</a:t>
            </a:r>
            <a:r>
              <a:rPr lang="en-US" dirty="0"/>
              <a:t> din vi-ul </a:t>
            </a:r>
            <a:r>
              <a:rPr lang="en-US" dirty="0" err="1"/>
              <a:t>curent</a:t>
            </a:r>
            <a:r>
              <a:rPr lang="en-US" dirty="0"/>
              <a:t>.</a:t>
            </a:r>
          </a:p>
          <a:p>
            <a:r>
              <a:rPr lang="en-US" dirty="0"/>
              <a:t>Au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adaugate</a:t>
            </a:r>
            <a:r>
              <a:rPr lang="en-US" dirty="0"/>
              <a:t> </a:t>
            </a:r>
            <a:r>
              <a:rPr lang="en-US" dirty="0" err="1"/>
              <a:t>inca</a:t>
            </a:r>
            <a:r>
              <a:rPr lang="en-US" dirty="0"/>
              <a:t> 2 invoke node-</a:t>
            </a:r>
            <a:r>
              <a:rPr lang="en-US" dirty="0" err="1"/>
              <a:t>uri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deschiderea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rularea</a:t>
            </a:r>
            <a:r>
              <a:rPr lang="en-US" dirty="0"/>
              <a:t> vi-</a:t>
            </a:r>
            <a:r>
              <a:rPr lang="en-US" dirty="0" err="1"/>
              <a:t>ului</a:t>
            </a:r>
            <a:r>
              <a:rPr lang="en-US" dirty="0"/>
              <a:t> </a:t>
            </a:r>
            <a:r>
              <a:rPr lang="en-US" dirty="0" err="1"/>
              <a:t>urmator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adaugat</a:t>
            </a:r>
            <a:r>
              <a:rPr lang="en-US" dirty="0"/>
              <a:t> open application reference </a:t>
            </a:r>
            <a:r>
              <a:rPr lang="en-US" dirty="0" err="1"/>
              <a:t>pentru</a:t>
            </a:r>
            <a:r>
              <a:rPr lang="en-US" dirty="0"/>
              <a:t> a se </a:t>
            </a:r>
            <a:r>
              <a:rPr lang="en-US" dirty="0" err="1"/>
              <a:t>stii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care </a:t>
            </a:r>
            <a:r>
              <a:rPr lang="en-US" dirty="0" err="1"/>
              <a:t>este</a:t>
            </a:r>
            <a:r>
              <a:rPr lang="en-US" dirty="0"/>
              <a:t> vi-ul care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deschis</a:t>
            </a:r>
            <a:r>
              <a:rPr lang="en-US" dirty="0"/>
              <a:t>. </a:t>
            </a:r>
          </a:p>
          <a:p>
            <a:r>
              <a:rPr lang="en-US" dirty="0"/>
              <a:t>In </a:t>
            </a:r>
            <a:r>
              <a:rPr lang="en-US" dirty="0" err="1"/>
              <a:t>cazul</a:t>
            </a:r>
            <a:r>
              <a:rPr lang="en-US" dirty="0"/>
              <a:t> in care user-ul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parola</a:t>
            </a:r>
            <a:r>
              <a:rPr lang="en-US" dirty="0"/>
              <a:t> nu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introduse</a:t>
            </a:r>
            <a:r>
              <a:rPr lang="en-US" dirty="0"/>
              <a:t> </a:t>
            </a:r>
            <a:r>
              <a:rPr lang="en-US" dirty="0" err="1"/>
              <a:t>corect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aparea</a:t>
            </a:r>
            <a:r>
              <a:rPr lang="en-US" dirty="0"/>
              <a:t> un </a:t>
            </a:r>
            <a:r>
              <a:rPr lang="en-US" dirty="0" err="1"/>
              <a:t>mesaj</a:t>
            </a:r>
            <a:r>
              <a:rPr lang="en-US" dirty="0"/>
              <a:t> “</a:t>
            </a:r>
            <a:r>
              <a:rPr lang="en-US" dirty="0" err="1"/>
              <a:t>Nume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parola</a:t>
            </a:r>
            <a:r>
              <a:rPr lang="en-US" dirty="0"/>
              <a:t> </a:t>
            </a:r>
            <a:r>
              <a:rPr lang="en-US" dirty="0" err="1"/>
              <a:t>incorecte</a:t>
            </a:r>
            <a:r>
              <a:rPr lang="en-US" dirty="0"/>
              <a:t>”.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EB3D0-0805-4B9A-B447-C570CD14B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4" r="40826" b="50001"/>
          <a:stretch/>
        </p:blipFill>
        <p:spPr>
          <a:xfrm>
            <a:off x="1512603" y="4092888"/>
            <a:ext cx="8050847" cy="2838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9682D0-4E78-4FE8-96C1-7C45EC979B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55" t="14603" r="43112" b="75629"/>
          <a:stretch/>
        </p:blipFill>
        <p:spPr>
          <a:xfrm>
            <a:off x="8625372" y="4370664"/>
            <a:ext cx="587229" cy="629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82A04D-9AD1-414E-9875-0836E8C4EF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1" t="9639" r="32362" b="51366"/>
          <a:stretch/>
        </p:blipFill>
        <p:spPr>
          <a:xfrm>
            <a:off x="1512603" y="3938631"/>
            <a:ext cx="8159019" cy="29193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50870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12B4-39AA-4184-8173-2FC64B01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Evenimentul</a:t>
            </a:r>
            <a:r>
              <a:rPr lang="en-US" dirty="0"/>
              <a:t> 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0843E-AA0F-4A46-A908-1C0EAFD62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adaugate</a:t>
            </a:r>
            <a:r>
              <a:rPr lang="en-US" dirty="0"/>
              <a:t> user-ul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parola</a:t>
            </a:r>
            <a:r>
              <a:rPr lang="en-US" dirty="0"/>
              <a:t> </a:t>
            </a:r>
            <a:r>
              <a:rPr lang="en-US" dirty="0" err="1"/>
              <a:t>corecte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apasat</a:t>
            </a:r>
            <a:r>
              <a:rPr lang="en-US" dirty="0"/>
              <a:t> enter. </a:t>
            </a:r>
            <a:r>
              <a:rPr lang="en-US" dirty="0" err="1"/>
              <a:t>Blocul</a:t>
            </a:r>
            <a:r>
              <a:rPr lang="en-US" dirty="0"/>
              <a:t> enter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conectat</a:t>
            </a:r>
            <a:r>
              <a:rPr lang="en-US" dirty="0"/>
              <a:t> la </a:t>
            </a:r>
            <a:r>
              <a:rPr lang="en-US" dirty="0" err="1"/>
              <a:t>structura</a:t>
            </a:r>
            <a:r>
              <a:rPr lang="en-US" dirty="0"/>
              <a:t> case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executa</a:t>
            </a:r>
            <a:r>
              <a:rPr lang="en-US" dirty="0"/>
              <a:t> </a:t>
            </a:r>
            <a:r>
              <a:rPr lang="en-US" dirty="0" err="1"/>
              <a:t>functia</a:t>
            </a:r>
            <a:r>
              <a:rPr lang="en-US" dirty="0"/>
              <a:t> de </a:t>
            </a:r>
            <a:r>
              <a:rPr lang="en-US" dirty="0" err="1"/>
              <a:t>inchidere</a:t>
            </a:r>
            <a:r>
              <a:rPr lang="en-US" dirty="0"/>
              <a:t> a vi-</a:t>
            </a:r>
            <a:r>
              <a:rPr lang="en-US" dirty="0" err="1"/>
              <a:t>ului</a:t>
            </a:r>
            <a:r>
              <a:rPr lang="en-US" dirty="0"/>
              <a:t> </a:t>
            </a:r>
            <a:r>
              <a:rPr lang="en-US" dirty="0" err="1"/>
              <a:t>curent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C81AF-22E0-4783-AFD8-8451B97AE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260" r="40688" b="50000"/>
          <a:stretch/>
        </p:blipFill>
        <p:spPr>
          <a:xfrm>
            <a:off x="2122415" y="3100431"/>
            <a:ext cx="7231309" cy="26907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5907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pattern="rectangle"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9CB6-CB99-4618-9357-420F30B3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Evenimentele</a:t>
            </a:r>
            <a:r>
              <a:rPr lang="en-US" dirty="0"/>
              <a:t> </a:t>
            </a:r>
            <a:r>
              <a:rPr lang="en-US" dirty="0" err="1"/>
              <a:t>nume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parola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4B7C0-6C11-42DC-AACE-352689940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Evenimentele</a:t>
            </a:r>
            <a:r>
              <a:rPr lang="en-US" dirty="0"/>
              <a:t> </a:t>
            </a:r>
            <a:r>
              <a:rPr lang="en-US" dirty="0" err="1"/>
              <a:t>nume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parola</a:t>
            </a:r>
            <a:r>
              <a:rPr lang="en-US" dirty="0"/>
              <a:t> sunt </a:t>
            </a:r>
            <a:r>
              <a:rPr lang="en-US" dirty="0" err="1"/>
              <a:t>conectate</a:t>
            </a:r>
            <a:r>
              <a:rPr lang="en-US" dirty="0"/>
              <a:t> la o </a:t>
            </a:r>
            <a:r>
              <a:rPr lang="en-US" dirty="0" err="1"/>
              <a:t>variabila</a:t>
            </a:r>
            <a:r>
              <a:rPr lang="en-US" dirty="0"/>
              <a:t> </a:t>
            </a:r>
            <a:r>
              <a:rPr lang="en-US" dirty="0" err="1"/>
              <a:t>locala</a:t>
            </a:r>
            <a:r>
              <a:rPr lang="en-US" dirty="0"/>
              <a:t>, </a:t>
            </a:r>
            <a:r>
              <a:rPr lang="en-US" dirty="0" err="1"/>
              <a:t>variabila</a:t>
            </a:r>
            <a:r>
              <a:rPr lang="en-US" dirty="0"/>
              <a:t> </a:t>
            </a:r>
            <a:r>
              <a:rPr lang="en-US" dirty="0" err="1"/>
              <a:t>locala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conectata</a:t>
            </a:r>
            <a:r>
              <a:rPr lang="en-US" dirty="0"/>
              <a:t> la o </a:t>
            </a:r>
            <a:r>
              <a:rPr lang="en-US" dirty="0" err="1"/>
              <a:t>constanta</a:t>
            </a:r>
            <a:r>
              <a:rPr lang="en-US" dirty="0"/>
              <a:t> string in care nu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scris</a:t>
            </a:r>
            <a:r>
              <a:rPr lang="en-US" dirty="0"/>
              <a:t> </a:t>
            </a:r>
            <a:r>
              <a:rPr lang="en-US" dirty="0" err="1"/>
              <a:t>nimic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in </a:t>
            </a:r>
            <a:r>
              <a:rPr lang="en-US" dirty="0" err="1"/>
              <a:t>pagina</a:t>
            </a:r>
            <a:r>
              <a:rPr lang="en-US" dirty="0"/>
              <a:t> de login la user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parola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nu </a:t>
            </a:r>
            <a:r>
              <a:rPr lang="en-US" dirty="0" err="1"/>
              <a:t>apara</a:t>
            </a:r>
            <a:r>
              <a:rPr lang="en-US" dirty="0"/>
              <a:t> </a:t>
            </a:r>
            <a:r>
              <a:rPr lang="en-US" dirty="0" err="1"/>
              <a:t>vreo</a:t>
            </a:r>
            <a:r>
              <a:rPr lang="en-US" dirty="0"/>
              <a:t> </a:t>
            </a:r>
            <a:r>
              <a:rPr lang="en-US" dirty="0" err="1"/>
              <a:t>eroare</a:t>
            </a:r>
            <a:r>
              <a:rPr lang="en-US" dirty="0"/>
              <a:t> care </a:t>
            </a:r>
            <a:r>
              <a:rPr lang="en-US" dirty="0" err="1"/>
              <a:t>sa</a:t>
            </a:r>
            <a:r>
              <a:rPr lang="en-US" dirty="0"/>
              <a:t> nu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lasa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scrii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</a:t>
            </a:r>
            <a:r>
              <a:rPr lang="en-US" dirty="0" err="1"/>
              <a:t>corecte</a:t>
            </a:r>
            <a:r>
              <a:rPr lang="en-US" dirty="0"/>
              <a:t> de </a:t>
            </a:r>
            <a:r>
              <a:rPr lang="en-US" dirty="0" err="1"/>
              <a:t>logare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D13D6-C6BC-45A9-9816-ADFE58B827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" t="14234" r="51353" b="58351"/>
          <a:stretch/>
        </p:blipFill>
        <p:spPr>
          <a:xfrm>
            <a:off x="176169" y="4330117"/>
            <a:ext cx="5645791" cy="1810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22D3E-F5B5-4CB5-B1FE-19DCE15ACF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" t="14613" r="51216" b="57971"/>
          <a:stretch/>
        </p:blipFill>
        <p:spPr>
          <a:xfrm>
            <a:off x="6182687" y="4330116"/>
            <a:ext cx="5738069" cy="1810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0371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pattern="recta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AFDA-A5F4-4FDB-8783-5DF3C95F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Introducere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FB684-FCB4-4ECD-9E8A-7A8B59D57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LabVIEW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limbaj</a:t>
            </a:r>
            <a:r>
              <a:rPr lang="en-US" dirty="0"/>
              <a:t> de </a:t>
            </a:r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grafica</a:t>
            </a:r>
            <a:r>
              <a:rPr lang="en-US" dirty="0"/>
              <a:t> </a:t>
            </a:r>
            <a:r>
              <a:rPr lang="en-US" dirty="0" err="1"/>
              <a:t>produs</a:t>
            </a:r>
            <a:r>
              <a:rPr lang="en-US" dirty="0"/>
              <a:t> de National Instruments, SUA, prima </a:t>
            </a:r>
            <a:r>
              <a:rPr lang="en-US" dirty="0" err="1"/>
              <a:t>varianta</a:t>
            </a:r>
            <a:r>
              <a:rPr lang="en-US" dirty="0"/>
              <a:t> a </a:t>
            </a:r>
            <a:r>
              <a:rPr lang="en-US" dirty="0" err="1"/>
              <a:t>limbajului</a:t>
            </a:r>
            <a:r>
              <a:rPr lang="en-US" dirty="0"/>
              <a:t> find </a:t>
            </a:r>
            <a:r>
              <a:rPr lang="en-US" dirty="0" err="1"/>
              <a:t>lansata</a:t>
            </a:r>
            <a:r>
              <a:rPr lang="en-US" dirty="0"/>
              <a:t> pe </a:t>
            </a:r>
            <a:r>
              <a:rPr lang="en-US" dirty="0" err="1"/>
              <a:t>piata</a:t>
            </a:r>
            <a:r>
              <a:rPr lang="en-US" dirty="0"/>
              <a:t> in </a:t>
            </a:r>
            <a:r>
              <a:rPr lang="en-US" dirty="0" err="1"/>
              <a:t>anul</a:t>
            </a:r>
            <a:r>
              <a:rPr lang="en-US" dirty="0"/>
              <a:t> 1983. </a:t>
            </a:r>
            <a:r>
              <a:rPr lang="en-US" dirty="0" err="1"/>
              <a:t>Denumirea</a:t>
            </a:r>
            <a:r>
              <a:rPr lang="en-US" dirty="0"/>
              <a:t> </a:t>
            </a:r>
            <a:r>
              <a:rPr lang="en-US" dirty="0" err="1"/>
              <a:t>limbajului</a:t>
            </a:r>
            <a:r>
              <a:rPr lang="en-US" dirty="0"/>
              <a:t> LabVIEW </a:t>
            </a:r>
            <a:r>
              <a:rPr lang="en-US" dirty="0" err="1"/>
              <a:t>provine</a:t>
            </a:r>
            <a:r>
              <a:rPr lang="en-US" dirty="0"/>
              <a:t> din </a:t>
            </a:r>
            <a:r>
              <a:rPr lang="en-US" dirty="0" err="1"/>
              <a:t>prescurtarea</a:t>
            </a:r>
            <a:r>
              <a:rPr lang="en-US" dirty="0"/>
              <a:t> din </a:t>
            </a:r>
            <a:r>
              <a:rPr lang="en-US" dirty="0" err="1"/>
              <a:t>limba</a:t>
            </a:r>
            <a:r>
              <a:rPr lang="en-US" dirty="0"/>
              <a:t> </a:t>
            </a:r>
            <a:r>
              <a:rPr lang="en-US" dirty="0" err="1"/>
              <a:t>engleza</a:t>
            </a:r>
            <a:r>
              <a:rPr lang="en-US" dirty="0"/>
              <a:t>: Laboratory Virtual Instrument Engineering Workbench. </a:t>
            </a:r>
            <a:r>
              <a:rPr lang="en-US" dirty="0" err="1"/>
              <a:t>Limbajul</a:t>
            </a:r>
            <a:r>
              <a:rPr lang="en-US" dirty="0"/>
              <a:t> de </a:t>
            </a:r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conceput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valorificarea</a:t>
            </a:r>
            <a:r>
              <a:rPr lang="en-US" dirty="0"/>
              <a:t> </a:t>
            </a:r>
            <a:r>
              <a:rPr lang="en-US" dirty="0" err="1"/>
              <a:t>facilitatilor</a:t>
            </a:r>
            <a:r>
              <a:rPr lang="en-US" dirty="0"/>
              <a:t> </a:t>
            </a:r>
            <a:r>
              <a:rPr lang="en-US" dirty="0" err="1"/>
              <a:t>interfetelor</a:t>
            </a:r>
            <a:r>
              <a:rPr lang="en-US" dirty="0"/>
              <a:t> </a:t>
            </a:r>
            <a:r>
              <a:rPr lang="en-US" dirty="0" err="1"/>
              <a:t>grafice</a:t>
            </a:r>
            <a:r>
              <a:rPr lang="en-US" dirty="0"/>
              <a:t> cu </a:t>
            </a:r>
            <a:r>
              <a:rPr lang="en-US" dirty="0" err="1"/>
              <a:t>utilizatorul</a:t>
            </a:r>
            <a:r>
              <a:rPr lang="en-US" dirty="0"/>
              <a:t> graphic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mdoul</a:t>
            </a:r>
            <a:r>
              <a:rPr lang="en-US" dirty="0"/>
              <a:t> n care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construit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salvat</a:t>
            </a:r>
            <a:r>
              <a:rPr lang="en-US" dirty="0"/>
              <a:t> </a:t>
            </a:r>
            <a:r>
              <a:rPr lang="en-US" dirty="0" err="1"/>
              <a:t>codul</a:t>
            </a:r>
            <a:r>
              <a:rPr lang="en-US" dirty="0"/>
              <a:t> </a:t>
            </a:r>
            <a:r>
              <a:rPr lang="en-US" dirty="0" err="1"/>
              <a:t>sursa</a:t>
            </a:r>
            <a:r>
              <a:rPr lang="en-US" dirty="0"/>
              <a:t>: nu </a:t>
            </a:r>
            <a:r>
              <a:rPr lang="en-US" dirty="0" err="1"/>
              <a:t>exista</a:t>
            </a:r>
            <a:r>
              <a:rPr lang="en-US" dirty="0"/>
              <a:t> un cod </a:t>
            </a:r>
            <a:r>
              <a:rPr lang="en-US" dirty="0" err="1"/>
              <a:t>baza</a:t>
            </a:r>
            <a:r>
              <a:rPr lang="en-US" dirty="0"/>
              <a:t> pe text in </a:t>
            </a:r>
            <a:r>
              <a:rPr lang="en-US" dirty="0" err="1"/>
              <a:t>limbajele</a:t>
            </a:r>
            <a:r>
              <a:rPr lang="en-US" dirty="0"/>
              <a:t> </a:t>
            </a:r>
            <a:r>
              <a:rPr lang="en-US" dirty="0" err="1"/>
              <a:t>clasice</a:t>
            </a:r>
            <a:r>
              <a:rPr lang="en-US" dirty="0"/>
              <a:t>, ci o </a:t>
            </a:r>
            <a:r>
              <a:rPr lang="en-US" dirty="0" err="1"/>
              <a:t>diagrama</a:t>
            </a:r>
            <a:r>
              <a:rPr lang="en-US" dirty="0"/>
              <a:t> a </a:t>
            </a:r>
            <a:r>
              <a:rPr lang="en-US" dirty="0" err="1"/>
              <a:t>fluxului</a:t>
            </a:r>
            <a:r>
              <a:rPr lang="en-US" dirty="0"/>
              <a:t> de date. Din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motiv</a:t>
            </a:r>
            <a:r>
              <a:rPr lang="en-US" dirty="0"/>
              <a:t>, LabVIEW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limbaj</a:t>
            </a:r>
            <a:r>
              <a:rPr lang="en-US" dirty="0"/>
              <a:t> des </a:t>
            </a:r>
            <a:r>
              <a:rPr lang="en-US" dirty="0" err="1"/>
              <a:t>utilizat</a:t>
            </a:r>
            <a:r>
              <a:rPr lang="en-US" dirty="0"/>
              <a:t> de </a:t>
            </a:r>
            <a:r>
              <a:rPr lang="en-US" dirty="0" err="1"/>
              <a:t>catre</a:t>
            </a:r>
            <a:r>
              <a:rPr lang="en-US" dirty="0"/>
              <a:t> </a:t>
            </a:r>
            <a:r>
              <a:rPr lang="en-US" dirty="0" err="1"/>
              <a:t>ingineri</a:t>
            </a:r>
            <a:r>
              <a:rPr lang="en-US" dirty="0"/>
              <a:t>, care, in </a:t>
            </a:r>
            <a:r>
              <a:rPr lang="en-US" dirty="0" err="1"/>
              <a:t>locul</a:t>
            </a:r>
            <a:r>
              <a:rPr lang="en-US" dirty="0"/>
              <a:t> </a:t>
            </a:r>
            <a:r>
              <a:rPr lang="en-US" dirty="0" err="1"/>
              <a:t>folosirii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limbaj</a:t>
            </a:r>
            <a:r>
              <a:rPr lang="en-US" dirty="0"/>
              <a:t> conventional </a:t>
            </a:r>
            <a:r>
              <a:rPr lang="en-US" dirty="0" err="1"/>
              <a:t>bazat</a:t>
            </a:r>
            <a:r>
              <a:rPr lang="en-US" dirty="0"/>
              <a:t> pe text, </a:t>
            </a:r>
            <a:r>
              <a:rPr lang="en-US" dirty="0" err="1"/>
              <a:t>prefera</a:t>
            </a:r>
            <a:r>
              <a:rPr lang="en-US" dirty="0"/>
              <a:t> </a:t>
            </a:r>
            <a:r>
              <a:rPr lang="en-US" dirty="0" err="1"/>
              <a:t>crearea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vizualizarea</a:t>
            </a:r>
            <a:r>
              <a:rPr lang="en-US" dirty="0"/>
              <a:t> </a:t>
            </a:r>
            <a:r>
              <a:rPr lang="en-US" dirty="0" err="1"/>
              <a:t>grafica</a:t>
            </a:r>
            <a:r>
              <a:rPr lang="en-US" dirty="0"/>
              <a:t> a </a:t>
            </a:r>
            <a:r>
              <a:rPr lang="en-US" dirty="0" err="1"/>
              <a:t>fluxului</a:t>
            </a:r>
            <a:r>
              <a:rPr lang="en-US" dirty="0"/>
              <a:t> de date.</a:t>
            </a:r>
          </a:p>
        </p:txBody>
      </p:sp>
    </p:spTree>
    <p:extLst>
      <p:ext uri="{BB962C8B-B14F-4D97-AF65-F5344CB8AC3E}">
        <p14:creationId xmlns:p14="http://schemas.microsoft.com/office/powerpoint/2010/main" val="3261109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3049-CEB7-42EC-BC64-B6456A7E1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Evenimentul</a:t>
            </a:r>
            <a:r>
              <a:rPr lang="en-US" dirty="0"/>
              <a:t> reset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0E6FC-9705-4744-83DF-5FD266C0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Evenimentul</a:t>
            </a:r>
            <a:r>
              <a:rPr lang="en-US" dirty="0"/>
              <a:t> reset are </a:t>
            </a:r>
            <a:r>
              <a:rPr lang="en-US" dirty="0" err="1"/>
              <a:t>rolul</a:t>
            </a:r>
            <a:r>
              <a:rPr lang="en-US" dirty="0"/>
              <a:t> in care ai </a:t>
            </a:r>
            <a:r>
              <a:rPr lang="en-US" dirty="0" err="1"/>
              <a:t>probleme</a:t>
            </a:r>
            <a:r>
              <a:rPr lang="en-US" dirty="0"/>
              <a:t> cu </a:t>
            </a:r>
            <a:r>
              <a:rPr lang="en-US" dirty="0" err="1"/>
              <a:t>tasta</a:t>
            </a:r>
            <a:r>
              <a:rPr lang="en-US" dirty="0"/>
              <a:t> de </a:t>
            </a:r>
            <a:r>
              <a:rPr lang="en-US" dirty="0" err="1"/>
              <a:t>stergere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de </a:t>
            </a:r>
            <a:r>
              <a:rPr lang="en-US" dirty="0" err="1"/>
              <a:t>problema</a:t>
            </a:r>
            <a:r>
              <a:rPr lang="en-US" dirty="0"/>
              <a:t> care </a:t>
            </a:r>
            <a:r>
              <a:rPr lang="en-US" dirty="0" err="1"/>
              <a:t>sa</a:t>
            </a:r>
            <a:r>
              <a:rPr lang="en-US" dirty="0"/>
              <a:t> nu </a:t>
            </a:r>
            <a:r>
              <a:rPr lang="en-US" dirty="0" err="1"/>
              <a:t>iti</a:t>
            </a:r>
            <a:r>
              <a:rPr lang="en-US" dirty="0"/>
              <a:t> </a:t>
            </a:r>
            <a:r>
              <a:rPr lang="en-US" dirty="0" err="1"/>
              <a:t>poata</a:t>
            </a:r>
            <a:r>
              <a:rPr lang="en-US" dirty="0"/>
              <a:t> </a:t>
            </a:r>
            <a:r>
              <a:rPr lang="en-US" dirty="0" err="1"/>
              <a:t>permita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stergi</a:t>
            </a:r>
            <a:r>
              <a:rPr lang="en-US" dirty="0"/>
              <a:t> user-ul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parola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le-ai </a:t>
            </a:r>
            <a:r>
              <a:rPr lang="en-US" dirty="0" err="1"/>
              <a:t>introdus</a:t>
            </a:r>
            <a:r>
              <a:rPr lang="en-US" dirty="0"/>
              <a:t> </a:t>
            </a:r>
            <a:r>
              <a:rPr lang="en-US" dirty="0" err="1"/>
              <a:t>corect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stearga</a:t>
            </a:r>
            <a:r>
              <a:rPr lang="en-US" dirty="0"/>
              <a:t> </a:t>
            </a:r>
            <a:r>
              <a:rPr lang="en-US" dirty="0" err="1"/>
              <a:t>valoriile</a:t>
            </a:r>
            <a:r>
              <a:rPr lang="en-US" dirty="0"/>
              <a:t> </a:t>
            </a:r>
            <a:r>
              <a:rPr lang="en-US" dirty="0" err="1"/>
              <a:t>introduse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iti</a:t>
            </a:r>
            <a:r>
              <a:rPr lang="en-US" dirty="0"/>
              <a:t> </a:t>
            </a:r>
            <a:r>
              <a:rPr lang="en-US" dirty="0" err="1"/>
              <a:t>ofere</a:t>
            </a:r>
            <a:r>
              <a:rPr lang="en-US" dirty="0"/>
              <a:t> </a:t>
            </a:r>
            <a:r>
              <a:rPr lang="en-US" dirty="0" err="1"/>
              <a:t>sansa</a:t>
            </a:r>
            <a:r>
              <a:rPr lang="en-US" dirty="0"/>
              <a:t> de a le introduce din </a:t>
            </a:r>
            <a:r>
              <a:rPr lang="en-US" dirty="0" err="1"/>
              <a:t>nou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C1083-5753-4957-9822-D60225F3C3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" t="14234" r="51078" b="57335"/>
          <a:stretch/>
        </p:blipFill>
        <p:spPr>
          <a:xfrm>
            <a:off x="2768366" y="3913464"/>
            <a:ext cx="5704512" cy="1877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202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1D81-5F60-4DB1-964D-6C08AD88F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Evenimentul</a:t>
            </a:r>
            <a:r>
              <a:rPr lang="en-US" dirty="0"/>
              <a:t> Exit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4EC68-2783-45CA-931B-86A1B7701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Evenimentul</a:t>
            </a:r>
            <a:r>
              <a:rPr lang="en-US" dirty="0"/>
              <a:t> exit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conectat</a:t>
            </a:r>
            <a:r>
              <a:rPr lang="en-US" dirty="0"/>
              <a:t> la </a:t>
            </a:r>
            <a:r>
              <a:rPr lang="en-US" dirty="0" err="1"/>
              <a:t>butonul</a:t>
            </a:r>
            <a:r>
              <a:rPr lang="en-US" dirty="0"/>
              <a:t> exit </a:t>
            </a:r>
            <a:r>
              <a:rPr lang="en-US" dirty="0" err="1"/>
              <a:t>aflat</a:t>
            </a:r>
            <a:r>
              <a:rPr lang="en-US" dirty="0"/>
              <a:t> in prima </a:t>
            </a:r>
            <a:r>
              <a:rPr lang="en-US" dirty="0" err="1"/>
              <a:t>pagina</a:t>
            </a:r>
            <a:r>
              <a:rPr lang="en-US" dirty="0"/>
              <a:t> de login </a:t>
            </a:r>
            <a:r>
              <a:rPr lang="en-US" dirty="0" err="1"/>
              <a:t>si</a:t>
            </a:r>
            <a:r>
              <a:rPr lang="en-US" dirty="0"/>
              <a:t> are </a:t>
            </a:r>
            <a:r>
              <a:rPr lang="en-US" dirty="0" err="1"/>
              <a:t>rolul</a:t>
            </a:r>
            <a:r>
              <a:rPr lang="en-US" dirty="0"/>
              <a:t> in care </a:t>
            </a:r>
            <a:r>
              <a:rPr lang="en-US" dirty="0" err="1"/>
              <a:t>te</a:t>
            </a:r>
            <a:r>
              <a:rPr lang="en-US" dirty="0"/>
              <a:t>-ai </a:t>
            </a:r>
            <a:r>
              <a:rPr lang="en-US" dirty="0" err="1"/>
              <a:t>razgandit</a:t>
            </a:r>
            <a:r>
              <a:rPr lang="en-US" dirty="0"/>
              <a:t> de a </a:t>
            </a:r>
            <a:r>
              <a:rPr lang="en-US" dirty="0" err="1"/>
              <a:t>opri</a:t>
            </a:r>
            <a:r>
              <a:rPr lang="en-US" dirty="0"/>
              <a:t> </a:t>
            </a:r>
            <a:r>
              <a:rPr lang="en-US" dirty="0" err="1"/>
              <a:t>programul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de a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inchide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D2065-61AE-4564-A81A-026F0E3160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3" r="40344" b="50000"/>
          <a:stretch/>
        </p:blipFill>
        <p:spPr>
          <a:xfrm>
            <a:off x="2105638" y="3325589"/>
            <a:ext cx="7273255" cy="2625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1858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48B1-0F51-4C77-98C7-04E75B5D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Evenimentul</a:t>
            </a:r>
            <a:r>
              <a:rPr lang="en-US" dirty="0"/>
              <a:t> Close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19D4F-5025-4FF5-976A-54FCF3563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Evenimentul</a:t>
            </a:r>
            <a:r>
              <a:rPr lang="en-US" dirty="0"/>
              <a:t> close </a:t>
            </a:r>
            <a:r>
              <a:rPr lang="en-US" dirty="0" err="1"/>
              <a:t>este</a:t>
            </a:r>
            <a:r>
              <a:rPr lang="en-US" dirty="0"/>
              <a:t> la </a:t>
            </a:r>
            <a:r>
              <a:rPr lang="en-US" dirty="0" err="1"/>
              <a:t>fel</a:t>
            </a:r>
            <a:r>
              <a:rPr lang="en-US" dirty="0"/>
              <a:t> ca </a:t>
            </a:r>
            <a:r>
              <a:rPr lang="en-US" dirty="0" err="1"/>
              <a:t>evenimentul</a:t>
            </a:r>
            <a:r>
              <a:rPr lang="en-US" dirty="0"/>
              <a:t> exit </a:t>
            </a:r>
            <a:r>
              <a:rPr lang="en-US" dirty="0" err="1"/>
              <a:t>doar</a:t>
            </a:r>
            <a:r>
              <a:rPr lang="en-US" dirty="0"/>
              <a:t> ca se </a:t>
            </a:r>
            <a:r>
              <a:rPr lang="en-US" dirty="0" err="1"/>
              <a:t>afla</a:t>
            </a:r>
            <a:r>
              <a:rPr lang="en-US" dirty="0"/>
              <a:t> in a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de login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iti</a:t>
            </a:r>
            <a:r>
              <a:rPr lang="en-US" dirty="0"/>
              <a:t> </a:t>
            </a:r>
            <a:r>
              <a:rPr lang="en-US" dirty="0" err="1"/>
              <a:t>ofera</a:t>
            </a:r>
            <a:r>
              <a:rPr lang="en-US" dirty="0"/>
              <a:t> </a:t>
            </a:r>
            <a:r>
              <a:rPr lang="en-US" dirty="0" err="1"/>
              <a:t>posibilitate</a:t>
            </a:r>
            <a:r>
              <a:rPr lang="en-US" dirty="0"/>
              <a:t> in </a:t>
            </a:r>
            <a:r>
              <a:rPr lang="en-US" dirty="0" err="1"/>
              <a:t>cazul</a:t>
            </a:r>
            <a:r>
              <a:rPr lang="en-US" dirty="0"/>
              <a:t> in care </a:t>
            </a:r>
            <a:r>
              <a:rPr lang="en-US" dirty="0" err="1"/>
              <a:t>te</a:t>
            </a:r>
            <a:r>
              <a:rPr lang="en-US" dirty="0"/>
              <a:t>-ai </a:t>
            </a:r>
            <a:r>
              <a:rPr lang="en-US" dirty="0" err="1"/>
              <a:t>razgandit</a:t>
            </a:r>
            <a:r>
              <a:rPr lang="en-US" dirty="0"/>
              <a:t> de a </a:t>
            </a:r>
            <a:r>
              <a:rPr lang="en-US" dirty="0" err="1"/>
              <a:t>opri</a:t>
            </a:r>
            <a:r>
              <a:rPr lang="en-US" dirty="0"/>
              <a:t> </a:t>
            </a:r>
            <a:r>
              <a:rPr lang="en-US" dirty="0" err="1"/>
              <a:t>programul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de a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inchide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FF900-6E34-4BD3-876D-88E7F0062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2" r="40894" b="51111"/>
          <a:stretch/>
        </p:blipFill>
        <p:spPr>
          <a:xfrm>
            <a:off x="2487603" y="4098828"/>
            <a:ext cx="7206143" cy="26257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82394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000A4-D899-467D-8AF6-52BAC9C72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multumesc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timpul</a:t>
            </a:r>
            <a:r>
              <a:rPr lang="en-US" dirty="0"/>
              <a:t> </a:t>
            </a:r>
            <a:r>
              <a:rPr lang="en-US" dirty="0" err="1"/>
              <a:t>acordat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459AE-E447-4C6D-B63B-31843FCEA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7" y="2466364"/>
            <a:ext cx="11470105" cy="417771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entury Gothic (Body)"/>
              </a:rPr>
              <a:t>LabVIEW </a:t>
            </a:r>
            <a:r>
              <a:rPr lang="en-US" sz="1800" dirty="0" err="1">
                <a:latin typeface="Century Gothic (Body)"/>
              </a:rPr>
              <a:t>este</a:t>
            </a:r>
            <a:r>
              <a:rPr lang="en-US" sz="1800" dirty="0">
                <a:latin typeface="Century Gothic (Body)"/>
              </a:rPr>
              <a:t> un </a:t>
            </a:r>
            <a:r>
              <a:rPr lang="en-US" sz="1800" dirty="0" err="1">
                <a:latin typeface="Century Gothic (Body)"/>
              </a:rPr>
              <a:t>mediu</a:t>
            </a:r>
            <a:r>
              <a:rPr lang="en-US" sz="1800" dirty="0">
                <a:latin typeface="Century Gothic (Body)"/>
              </a:rPr>
              <a:t> de </a:t>
            </a:r>
            <a:r>
              <a:rPr lang="en-US" sz="1800" dirty="0" err="1">
                <a:latin typeface="Century Gothic (Body)"/>
              </a:rPr>
              <a:t>programare</a:t>
            </a:r>
            <a:r>
              <a:rPr lang="en-US" sz="1800" dirty="0">
                <a:latin typeface="Century Gothic (Body)"/>
              </a:rPr>
              <a:t> destinate </a:t>
            </a:r>
            <a:r>
              <a:rPr lang="en-US" sz="1800" dirty="0" err="1">
                <a:latin typeface="Century Gothic (Body)"/>
              </a:rPr>
              <a:t>achizitiei</a:t>
            </a:r>
            <a:r>
              <a:rPr lang="en-US" sz="1800" dirty="0">
                <a:latin typeface="Century Gothic (Body)"/>
              </a:rPr>
              <a:t>, </a:t>
            </a:r>
            <a:r>
              <a:rPr lang="en-US" sz="1800" dirty="0" err="1">
                <a:latin typeface="Century Gothic (Body)"/>
              </a:rPr>
              <a:t>analizei</a:t>
            </a:r>
            <a:r>
              <a:rPr lang="en-US" sz="1800" dirty="0">
                <a:latin typeface="Century Gothic (Body)"/>
              </a:rPr>
              <a:t>, </a:t>
            </a:r>
            <a:r>
              <a:rPr lang="en-US" sz="1800" dirty="0" err="1">
                <a:latin typeface="Century Gothic (Body)"/>
              </a:rPr>
              <a:t>prelucrarii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si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afisarii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datelor</a:t>
            </a:r>
            <a:r>
              <a:rPr lang="en-US" sz="1800" dirty="0">
                <a:latin typeface="Century Gothic (Body)"/>
              </a:rPr>
              <a:t>. </a:t>
            </a:r>
            <a:r>
              <a:rPr lang="en-US" sz="1800" dirty="0" err="1">
                <a:latin typeface="Century Gothic (Body)"/>
              </a:rPr>
              <a:t>Utilizarea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acestui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limbaj</a:t>
            </a:r>
            <a:r>
              <a:rPr lang="en-US" sz="1800" dirty="0">
                <a:latin typeface="Century Gothic (Body)"/>
              </a:rPr>
              <a:t> s-a </a:t>
            </a:r>
            <a:r>
              <a:rPr lang="en-US" sz="1800" dirty="0" err="1">
                <a:latin typeface="Century Gothic (Body)"/>
              </a:rPr>
              <a:t>remarcat</a:t>
            </a:r>
            <a:r>
              <a:rPr lang="en-US" sz="1800" dirty="0">
                <a:latin typeface="Century Gothic (Body)"/>
              </a:rPr>
              <a:t> in special in </a:t>
            </a:r>
            <a:r>
              <a:rPr lang="en-US" sz="1800" dirty="0" err="1">
                <a:latin typeface="Century Gothic (Body)"/>
              </a:rPr>
              <a:t>cazul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instrumentatiei</a:t>
            </a:r>
            <a:r>
              <a:rPr lang="en-US" sz="1800" dirty="0">
                <a:latin typeface="Century Gothic (Body)"/>
              </a:rPr>
              <a:t> de </a:t>
            </a:r>
            <a:r>
              <a:rPr lang="en-US" sz="1800" dirty="0" err="1">
                <a:latin typeface="Century Gothic (Body)"/>
              </a:rPr>
              <a:t>masurare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bazata</a:t>
            </a:r>
            <a:r>
              <a:rPr lang="en-US" sz="1800" dirty="0">
                <a:latin typeface="Century Gothic (Body)"/>
              </a:rPr>
              <a:t> pe </a:t>
            </a:r>
            <a:r>
              <a:rPr lang="en-US" sz="1800" dirty="0" err="1">
                <a:latin typeface="Century Gothic (Body)"/>
              </a:rPr>
              <a:t>tehnica</a:t>
            </a:r>
            <a:r>
              <a:rPr lang="en-US" sz="1800" dirty="0">
                <a:latin typeface="Century Gothic (Body)"/>
              </a:rPr>
              <a:t> de </a:t>
            </a:r>
            <a:r>
              <a:rPr lang="en-US" sz="1800" dirty="0" err="1">
                <a:latin typeface="Century Gothic (Body)"/>
              </a:rPr>
              <a:t>calcul</a:t>
            </a:r>
            <a:r>
              <a:rPr lang="en-US" sz="1800" dirty="0">
                <a:latin typeface="Century Gothic (Body)"/>
              </a:rPr>
              <a:t>. </a:t>
            </a:r>
            <a:r>
              <a:rPr lang="en-US" sz="1800" dirty="0" err="1">
                <a:latin typeface="Century Gothic (Body)"/>
              </a:rPr>
              <a:t>Principiul</a:t>
            </a:r>
            <a:r>
              <a:rPr lang="en-US" sz="1800" dirty="0">
                <a:latin typeface="Century Gothic (Body)"/>
              </a:rPr>
              <a:t> fundamental pe </a:t>
            </a:r>
            <a:r>
              <a:rPr lang="en-US" sz="1800" dirty="0" err="1">
                <a:latin typeface="Century Gothic (Body)"/>
              </a:rPr>
              <a:t>baza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caruia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este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scris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codul</a:t>
            </a:r>
            <a:r>
              <a:rPr lang="en-US" sz="1800" dirty="0">
                <a:latin typeface="Century Gothic (Body)"/>
              </a:rPr>
              <a:t> LabVIEW </a:t>
            </a:r>
            <a:r>
              <a:rPr lang="en-US" sz="1800" dirty="0" err="1">
                <a:latin typeface="Century Gothic (Body)"/>
              </a:rPr>
              <a:t>este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fluxul</a:t>
            </a:r>
            <a:r>
              <a:rPr lang="en-US" sz="1800" dirty="0">
                <a:latin typeface="Century Gothic (Body)"/>
              </a:rPr>
              <a:t> de date: </a:t>
            </a:r>
            <a:r>
              <a:rPr lang="en-US" sz="1800" dirty="0" err="1">
                <a:latin typeface="Century Gothic (Body)"/>
              </a:rPr>
              <a:t>datele</a:t>
            </a:r>
            <a:r>
              <a:rPr lang="en-US" sz="1800" dirty="0">
                <a:latin typeface="Century Gothic (Body)"/>
              </a:rPr>
              <a:t> sunt </a:t>
            </a:r>
            <a:r>
              <a:rPr lang="en-US" sz="1800" dirty="0" err="1">
                <a:latin typeface="Century Gothic (Body)"/>
              </a:rPr>
              <a:t>trecute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prin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noduri</a:t>
            </a:r>
            <a:r>
              <a:rPr lang="en-US" sz="1800" dirty="0">
                <a:latin typeface="Century Gothic (Body)"/>
              </a:rPr>
              <a:t> in </a:t>
            </a:r>
            <a:r>
              <a:rPr lang="en-US" sz="1800" dirty="0" err="1">
                <a:latin typeface="Century Gothic (Body)"/>
              </a:rPr>
              <a:t>interiorul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carora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programul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determina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ordinea</a:t>
            </a:r>
            <a:r>
              <a:rPr lang="en-US" sz="1800" dirty="0">
                <a:latin typeface="Century Gothic (Body)"/>
              </a:rPr>
              <a:t> de </a:t>
            </a:r>
            <a:r>
              <a:rPr lang="en-US" sz="1800" dirty="0" err="1">
                <a:latin typeface="Century Gothic (Body)"/>
              </a:rPr>
              <a:t>exeuctie</a:t>
            </a:r>
            <a:r>
              <a:rPr lang="en-US" sz="1800" dirty="0">
                <a:latin typeface="Century Gothic (Body)"/>
              </a:rPr>
              <a:t> a </a:t>
            </a:r>
            <a:r>
              <a:rPr lang="en-US" sz="1800" dirty="0" err="1">
                <a:latin typeface="Century Gothic (Body)"/>
              </a:rPr>
              <a:t>diverselor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functii</a:t>
            </a:r>
            <a:r>
              <a:rPr lang="en-US" sz="1800" dirty="0">
                <a:latin typeface="Century Gothic (Body)"/>
              </a:rPr>
              <a:t>. LabVIEW </a:t>
            </a:r>
            <a:r>
              <a:rPr lang="en-US" sz="1800" dirty="0" err="1">
                <a:latin typeface="Century Gothic (Body)"/>
              </a:rPr>
              <a:t>este</a:t>
            </a:r>
            <a:r>
              <a:rPr lang="en-US" sz="1800" dirty="0">
                <a:latin typeface="Century Gothic (Body)"/>
              </a:rPr>
              <a:t> un </a:t>
            </a:r>
            <a:r>
              <a:rPr lang="en-US" sz="1800" dirty="0" err="1">
                <a:latin typeface="Century Gothic (Body)"/>
              </a:rPr>
              <a:t>limbaj</a:t>
            </a:r>
            <a:r>
              <a:rPr lang="en-US" sz="1800" dirty="0">
                <a:latin typeface="Century Gothic (Body)"/>
              </a:rPr>
              <a:t> modular, un </a:t>
            </a:r>
            <a:r>
              <a:rPr lang="en-US" sz="1800" dirty="0" err="1">
                <a:latin typeface="Century Gothic (Body)"/>
              </a:rPr>
              <a:t>modul</a:t>
            </a:r>
            <a:r>
              <a:rPr lang="en-US" sz="1800" dirty="0">
                <a:latin typeface="Century Gothic (Body)"/>
              </a:rPr>
              <a:t> de program </a:t>
            </a:r>
            <a:r>
              <a:rPr lang="en-US" sz="1800" dirty="0" err="1">
                <a:latin typeface="Century Gothic (Body)"/>
              </a:rPr>
              <a:t>fiind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numi</a:t>
            </a:r>
            <a:r>
              <a:rPr lang="en-US" sz="1800" dirty="0">
                <a:latin typeface="Century Gothic (Body)"/>
              </a:rPr>
              <a:t> Instrument Virtual (Virtual Instrument – VI)</a:t>
            </a:r>
          </a:p>
          <a:p>
            <a:r>
              <a:rPr lang="en-US" sz="1800" dirty="0">
                <a:latin typeface="Century Gothic (Body)"/>
              </a:rPr>
              <a:t>Un VI </a:t>
            </a:r>
            <a:r>
              <a:rPr lang="en-US" sz="1800" dirty="0" err="1">
                <a:latin typeface="Century Gothic (Body)"/>
              </a:rPr>
              <a:t>este</a:t>
            </a:r>
            <a:r>
              <a:rPr lang="en-US" sz="1800" dirty="0">
                <a:latin typeface="Century Gothic (Body)"/>
              </a:rPr>
              <a:t> un </a:t>
            </a:r>
            <a:r>
              <a:rPr lang="en-US" sz="1800" dirty="0" err="1">
                <a:latin typeface="Century Gothic (Body)"/>
              </a:rPr>
              <a:t>obiect</a:t>
            </a:r>
            <a:r>
              <a:rPr lang="en-US" sz="1800" dirty="0">
                <a:latin typeface="Century Gothic (Body)"/>
              </a:rPr>
              <a:t> care are </a:t>
            </a:r>
            <a:r>
              <a:rPr lang="en-US" sz="1800" dirty="0" err="1">
                <a:latin typeface="Century Gothic (Body)"/>
              </a:rPr>
              <a:t>intrari</a:t>
            </a:r>
            <a:r>
              <a:rPr lang="en-US" sz="1800" dirty="0">
                <a:latin typeface="Century Gothic (Body)"/>
              </a:rPr>
              <a:t>, </a:t>
            </a:r>
            <a:r>
              <a:rPr lang="en-US" sz="1800" dirty="0" err="1">
                <a:latin typeface="Century Gothic (Body)"/>
              </a:rPr>
              <a:t>proceseaza</a:t>
            </a:r>
            <a:r>
              <a:rPr lang="en-US" sz="1800" dirty="0">
                <a:latin typeface="Century Gothic (Body)"/>
              </a:rPr>
              <a:t> date </a:t>
            </a:r>
            <a:r>
              <a:rPr lang="en-US" sz="1800" dirty="0" err="1">
                <a:latin typeface="Century Gothic (Body)"/>
              </a:rPr>
              <a:t>si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furnizeaza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iesiri</a:t>
            </a:r>
            <a:r>
              <a:rPr lang="en-US" sz="1800" dirty="0">
                <a:latin typeface="Century Gothic (Body)"/>
              </a:rPr>
              <a:t>. </a:t>
            </a:r>
            <a:r>
              <a:rPr lang="en-US" sz="1800" dirty="0" err="1">
                <a:latin typeface="Century Gothic (Body)"/>
              </a:rPr>
              <a:t>Ordinea</a:t>
            </a:r>
            <a:r>
              <a:rPr lang="en-US" sz="1800" dirty="0">
                <a:latin typeface="Century Gothic (Body)"/>
              </a:rPr>
              <a:t> in care </a:t>
            </a:r>
            <a:r>
              <a:rPr lang="en-US" sz="1800" dirty="0" err="1">
                <a:latin typeface="Century Gothic (Body)"/>
              </a:rPr>
              <a:t>utilizatorul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doreste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sa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prelucreze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datele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prin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intermediul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unor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functii</a:t>
            </a:r>
            <a:r>
              <a:rPr lang="en-US" sz="1800" dirty="0">
                <a:latin typeface="Century Gothic (Body)"/>
              </a:rPr>
              <a:t> se </a:t>
            </a:r>
            <a:r>
              <a:rPr lang="en-US" sz="1800" dirty="0" err="1">
                <a:latin typeface="Century Gothic (Body)"/>
              </a:rPr>
              <a:t>poate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realiza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prin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inlantuirea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mai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multor</a:t>
            </a:r>
            <a:r>
              <a:rPr lang="en-US" sz="1800" dirty="0">
                <a:latin typeface="Century Gothic (Body)"/>
              </a:rPr>
              <a:t> VI-</a:t>
            </a:r>
            <a:r>
              <a:rPr lang="en-US" sz="1800" dirty="0" err="1">
                <a:latin typeface="Century Gothic (Body)"/>
              </a:rPr>
              <a:t>uri</a:t>
            </a:r>
            <a:r>
              <a:rPr lang="en-US" sz="1800" dirty="0">
                <a:latin typeface="Century Gothic (Body)"/>
              </a:rPr>
              <a:t> care au </a:t>
            </a:r>
            <a:r>
              <a:rPr lang="en-US" sz="1800" dirty="0" err="1">
                <a:latin typeface="Century Gothic (Body)"/>
              </a:rPr>
              <a:t>intrari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si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iesiri</a:t>
            </a:r>
            <a:r>
              <a:rPr lang="en-US" sz="1800" dirty="0">
                <a:latin typeface="Century Gothic (Body)"/>
              </a:rPr>
              <a:t> commune.</a:t>
            </a:r>
          </a:p>
          <a:p>
            <a:r>
              <a:rPr lang="en-US" sz="1800" dirty="0" err="1">
                <a:latin typeface="Century Gothic (Body)"/>
              </a:rPr>
              <a:t>Prin</a:t>
            </a:r>
            <a:r>
              <a:rPr lang="en-US" sz="1800" dirty="0">
                <a:latin typeface="Century Gothic (Body)"/>
              </a:rPr>
              <a:t> system de </a:t>
            </a:r>
            <a:r>
              <a:rPr lang="en-US" sz="1800" dirty="0" err="1">
                <a:latin typeface="Century Gothic (Body)"/>
              </a:rPr>
              <a:t>achizitie</a:t>
            </a:r>
            <a:r>
              <a:rPr lang="en-US" sz="1800" dirty="0">
                <a:latin typeface="Century Gothic (Body)"/>
              </a:rPr>
              <a:t> a </a:t>
            </a:r>
            <a:r>
              <a:rPr lang="en-US" sz="1800" dirty="0" err="1">
                <a:latin typeface="Century Gothic (Body)"/>
              </a:rPr>
              <a:t>datelor</a:t>
            </a:r>
            <a:r>
              <a:rPr lang="en-US" sz="1800" dirty="0">
                <a:latin typeface="Century Gothic (Body)"/>
              </a:rPr>
              <a:t> se </a:t>
            </a:r>
            <a:r>
              <a:rPr lang="en-US" sz="1800" dirty="0" err="1">
                <a:latin typeface="Century Gothic (Body)"/>
              </a:rPr>
              <a:t>intelege</a:t>
            </a:r>
            <a:r>
              <a:rPr lang="en-US" sz="1800" dirty="0">
                <a:latin typeface="Century Gothic (Body)"/>
              </a:rPr>
              <a:t> in </a:t>
            </a:r>
            <a:r>
              <a:rPr lang="en-US" sz="1800" dirty="0" err="1">
                <a:latin typeface="Century Gothic (Body)"/>
              </a:rPr>
              <a:t>sens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larg</a:t>
            </a:r>
            <a:r>
              <a:rPr lang="en-US" sz="1800" dirty="0">
                <a:latin typeface="Century Gothic (Body)"/>
              </a:rPr>
              <a:t> un system de </a:t>
            </a:r>
            <a:r>
              <a:rPr lang="en-US" sz="1800" dirty="0" err="1">
                <a:latin typeface="Century Gothic (Body)"/>
              </a:rPr>
              <a:t>masurare</a:t>
            </a:r>
            <a:r>
              <a:rPr lang="en-US" sz="1800" dirty="0">
                <a:latin typeface="Century Gothic (Body)"/>
              </a:rPr>
              <a:t> care </a:t>
            </a:r>
            <a:r>
              <a:rPr lang="en-US" sz="1800" dirty="0" err="1">
                <a:latin typeface="Century Gothic (Body)"/>
              </a:rPr>
              <a:t>permite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vizualizarea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si</a:t>
            </a:r>
            <a:r>
              <a:rPr lang="en-US" sz="1800" dirty="0">
                <a:latin typeface="Century Gothic (Body)"/>
              </a:rPr>
              <a:t>/</a:t>
            </a:r>
            <a:r>
              <a:rPr lang="en-US" sz="1800" dirty="0" err="1">
                <a:latin typeface="Century Gothic (Body)"/>
              </a:rPr>
              <a:t>sau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inregistrarea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evolutiei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temporale</a:t>
            </a:r>
            <a:r>
              <a:rPr lang="en-US" sz="1800" dirty="0">
                <a:latin typeface="Century Gothic (Body)"/>
              </a:rPr>
              <a:t> a </a:t>
            </a:r>
            <a:r>
              <a:rPr lang="en-US" sz="1800" dirty="0" err="1">
                <a:latin typeface="Century Gothic (Body)"/>
              </a:rPr>
              <a:t>mai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multor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marimi</a:t>
            </a:r>
            <a:r>
              <a:rPr lang="en-US" sz="1800" dirty="0">
                <a:latin typeface="Century Gothic (Body)"/>
              </a:rPr>
              <a:t>, </a:t>
            </a:r>
            <a:r>
              <a:rPr lang="en-US" sz="1800" dirty="0" err="1">
                <a:latin typeface="Century Gothic (Body)"/>
              </a:rPr>
              <a:t>analogice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si</a:t>
            </a:r>
            <a:r>
              <a:rPr lang="en-US" sz="1800" dirty="0">
                <a:latin typeface="Century Gothic (Body)"/>
              </a:rPr>
              <a:t>/</a:t>
            </a:r>
            <a:r>
              <a:rPr lang="en-US" sz="1800" dirty="0" err="1">
                <a:latin typeface="Century Gothic (Body)"/>
              </a:rPr>
              <a:t>sau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numerice</a:t>
            </a:r>
            <a:r>
              <a:rPr lang="en-US" sz="1800" dirty="0">
                <a:latin typeface="Century Gothic (Body)"/>
              </a:rPr>
              <a:t>, </a:t>
            </a:r>
            <a:r>
              <a:rPr lang="en-US" sz="1800" dirty="0" err="1">
                <a:latin typeface="Century Gothic (Body)"/>
              </a:rPr>
              <a:t>poate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implementa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mai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multe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regimuri</a:t>
            </a:r>
            <a:r>
              <a:rPr lang="en-US" sz="1800" dirty="0">
                <a:latin typeface="Century Gothic (Body)"/>
              </a:rPr>
              <a:t> de </a:t>
            </a:r>
            <a:r>
              <a:rPr lang="en-US" sz="1800" dirty="0" err="1">
                <a:latin typeface="Century Gothic (Body)"/>
              </a:rPr>
              <a:t>achizitie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si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permite</a:t>
            </a:r>
            <a:r>
              <a:rPr lang="en-US" sz="1800" dirty="0">
                <a:latin typeface="Century Gothic (Body)"/>
              </a:rPr>
              <a:t> diverse </a:t>
            </a:r>
            <a:r>
              <a:rPr lang="en-US" sz="1800" dirty="0" err="1">
                <a:latin typeface="Century Gothic (Body)"/>
              </a:rPr>
              <a:t>prelucrari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numerice</a:t>
            </a:r>
            <a:r>
              <a:rPr lang="en-US" sz="1800" dirty="0">
                <a:latin typeface="Century Gothic (Body)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092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811B-C97D-41CD-96D8-85923627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3181"/>
            <a:ext cx="12192000" cy="81677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Ce </a:t>
            </a:r>
            <a:r>
              <a:rPr lang="en-US" sz="4000" dirty="0" err="1"/>
              <a:t>inseamna</a:t>
            </a:r>
            <a:r>
              <a:rPr lang="en-US" sz="4000" dirty="0"/>
              <a:t> </a:t>
            </a:r>
            <a:r>
              <a:rPr lang="en-US" sz="4000" dirty="0" err="1"/>
              <a:t>inregistrarea</a:t>
            </a:r>
            <a:r>
              <a:rPr lang="en-US" sz="4000" dirty="0"/>
              <a:t> </a:t>
            </a:r>
            <a:r>
              <a:rPr lang="en-US" sz="4000" dirty="0" err="1"/>
              <a:t>datelor</a:t>
            </a:r>
            <a:r>
              <a:rPr lang="en-US" sz="4000" dirty="0"/>
              <a:t>(data-</a:t>
            </a:r>
            <a:r>
              <a:rPr lang="en-US" sz="4000" dirty="0" err="1"/>
              <a:t>loggin</a:t>
            </a:r>
            <a:r>
              <a:rPr lang="en-US" sz="40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B4A8D-7F3B-4BB5-A8D3-5DACDDC1A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847"/>
            <a:ext cx="10515600" cy="6256421"/>
          </a:xfrm>
        </p:spPr>
        <p:txBody>
          <a:bodyPr>
            <a:normAutofit/>
          </a:bodyPr>
          <a:lstStyle/>
          <a:p>
            <a:r>
              <a:rPr lang="en-US" sz="1600" dirty="0" err="1"/>
              <a:t>Jurnalul</a:t>
            </a:r>
            <a:r>
              <a:rPr lang="en-US" sz="1600" dirty="0"/>
              <a:t> de date (Data logging) </a:t>
            </a:r>
            <a:r>
              <a:rPr lang="en-US" sz="1600" dirty="0" err="1"/>
              <a:t>este</a:t>
            </a:r>
            <a:r>
              <a:rPr lang="en-US" sz="1600" dirty="0"/>
              <a:t> </a:t>
            </a:r>
            <a:r>
              <a:rPr lang="en-US" sz="1600" dirty="0" err="1"/>
              <a:t>procesul</a:t>
            </a:r>
            <a:r>
              <a:rPr lang="en-US" sz="1600" dirty="0"/>
              <a:t> de </a:t>
            </a:r>
            <a:r>
              <a:rPr lang="en-US" sz="1600" dirty="0" err="1"/>
              <a:t>colectare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stocare</a:t>
            </a:r>
            <a:r>
              <a:rPr lang="en-US" sz="1600" dirty="0"/>
              <a:t> a </a:t>
            </a:r>
            <a:r>
              <a:rPr lang="en-US" sz="1600" dirty="0" err="1"/>
              <a:t>datelor</a:t>
            </a:r>
            <a:r>
              <a:rPr lang="en-US" sz="1600" dirty="0"/>
              <a:t> pe o </a:t>
            </a:r>
            <a:r>
              <a:rPr lang="en-US" sz="1600" dirty="0" err="1"/>
              <a:t>perioada</a:t>
            </a:r>
            <a:r>
              <a:rPr lang="en-US" sz="1600" dirty="0"/>
              <a:t> de </a:t>
            </a:r>
            <a:r>
              <a:rPr lang="en-US" sz="1600" dirty="0" err="1"/>
              <a:t>timp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a </a:t>
            </a:r>
            <a:r>
              <a:rPr lang="en-US" sz="1600" dirty="0" err="1"/>
              <a:t>analiza</a:t>
            </a:r>
            <a:r>
              <a:rPr lang="en-US" sz="1600" dirty="0"/>
              <a:t> </a:t>
            </a:r>
            <a:r>
              <a:rPr lang="en-US" sz="1600" dirty="0" err="1"/>
              <a:t>tendintele</a:t>
            </a:r>
            <a:r>
              <a:rPr lang="en-US" sz="1600" dirty="0"/>
              <a:t> specific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a </a:t>
            </a:r>
            <a:r>
              <a:rPr lang="en-US" sz="1600" dirty="0" err="1"/>
              <a:t>intregistra</a:t>
            </a:r>
            <a:r>
              <a:rPr lang="en-US" sz="1600" dirty="0"/>
              <a:t> </a:t>
            </a:r>
            <a:r>
              <a:rPr lang="en-US" sz="1600" dirty="0" err="1"/>
              <a:t>evenimentele</a:t>
            </a:r>
            <a:r>
              <a:rPr lang="en-US" sz="1600" dirty="0"/>
              <a:t> / </a:t>
            </a:r>
            <a:r>
              <a:rPr lang="en-US" sz="1600" dirty="0" err="1"/>
              <a:t>actiunile</a:t>
            </a:r>
            <a:r>
              <a:rPr lang="en-US" sz="1600" dirty="0"/>
              <a:t> </a:t>
            </a:r>
            <a:r>
              <a:rPr lang="en-US" sz="1600" dirty="0" err="1"/>
              <a:t>bazate</a:t>
            </a:r>
            <a:r>
              <a:rPr lang="en-US" sz="1600" dirty="0"/>
              <a:t> pe date ale </a:t>
            </a:r>
            <a:r>
              <a:rPr lang="en-US" sz="1600" dirty="0" err="1"/>
              <a:t>unui</a:t>
            </a:r>
            <a:r>
              <a:rPr lang="en-US" sz="1600" dirty="0"/>
              <a:t> system, </a:t>
            </a:r>
            <a:r>
              <a:rPr lang="en-US" sz="1600" dirty="0" err="1"/>
              <a:t>retea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mediu</a:t>
            </a:r>
            <a:r>
              <a:rPr lang="en-US" sz="1600" dirty="0"/>
              <a:t> IT. </a:t>
            </a:r>
            <a:r>
              <a:rPr lang="en-US" sz="1600" dirty="0" err="1"/>
              <a:t>Permite</a:t>
            </a:r>
            <a:r>
              <a:rPr lang="en-US" sz="1600" dirty="0"/>
              <a:t> </a:t>
            </a:r>
            <a:r>
              <a:rPr lang="en-US" sz="1600" dirty="0" err="1"/>
              <a:t>urmarirea</a:t>
            </a:r>
            <a:r>
              <a:rPr lang="en-US" sz="1600" dirty="0"/>
              <a:t> </a:t>
            </a:r>
            <a:r>
              <a:rPr lang="en-US" sz="1600" dirty="0" err="1"/>
              <a:t>tuturor</a:t>
            </a:r>
            <a:r>
              <a:rPr lang="en-US" sz="1600" dirty="0"/>
              <a:t> </a:t>
            </a:r>
            <a:r>
              <a:rPr lang="en-US" sz="1600" dirty="0" err="1"/>
              <a:t>interactiunilor</a:t>
            </a:r>
            <a:r>
              <a:rPr lang="en-US" sz="1600" dirty="0"/>
              <a:t> </a:t>
            </a:r>
            <a:r>
              <a:rPr lang="en-US" sz="1600" dirty="0" err="1"/>
              <a:t>prin</a:t>
            </a:r>
            <a:r>
              <a:rPr lang="en-US" sz="1600" dirty="0"/>
              <a:t> care </a:t>
            </a:r>
            <a:r>
              <a:rPr lang="en-US" sz="1600" dirty="0" err="1"/>
              <a:t>datele</a:t>
            </a:r>
            <a:r>
              <a:rPr lang="en-US" sz="1600" dirty="0"/>
              <a:t>, </a:t>
            </a:r>
            <a:r>
              <a:rPr lang="en-US" sz="1600" dirty="0" err="1"/>
              <a:t>fisierele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aplicatiile</a:t>
            </a:r>
            <a:r>
              <a:rPr lang="en-US" sz="1600" dirty="0"/>
              <a:t> sunt </a:t>
            </a:r>
            <a:r>
              <a:rPr lang="en-US" sz="1600" dirty="0" err="1"/>
              <a:t>stocate</a:t>
            </a:r>
            <a:r>
              <a:rPr lang="en-US" sz="1600" dirty="0"/>
              <a:t>, </a:t>
            </a:r>
            <a:r>
              <a:rPr lang="en-US" sz="1600" dirty="0" err="1"/>
              <a:t>accesate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modificate</a:t>
            </a:r>
            <a:r>
              <a:rPr lang="en-US" sz="1600" dirty="0"/>
              <a:t> pe un </a:t>
            </a:r>
            <a:r>
              <a:rPr lang="en-US" sz="1600" dirty="0" err="1"/>
              <a:t>dispozitiv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o </a:t>
            </a:r>
            <a:r>
              <a:rPr lang="en-US" sz="1600" dirty="0" err="1"/>
              <a:t>aplicatie</a:t>
            </a:r>
            <a:r>
              <a:rPr lang="en-US" sz="1600" dirty="0"/>
              <a:t> de </a:t>
            </a:r>
            <a:r>
              <a:rPr lang="en-US" sz="1600" dirty="0" err="1"/>
              <a:t>stocare</a:t>
            </a:r>
            <a:r>
              <a:rPr lang="en-US" sz="1600" dirty="0"/>
              <a:t>.</a:t>
            </a:r>
          </a:p>
          <a:p>
            <a:r>
              <a:rPr lang="en-US" sz="1600" dirty="0"/>
              <a:t>Data logging </a:t>
            </a:r>
            <a:r>
              <a:rPr lang="en-US" sz="1600" dirty="0" err="1"/>
              <a:t>permite</a:t>
            </a:r>
            <a:r>
              <a:rPr lang="en-US" sz="1600" dirty="0"/>
              <a:t> </a:t>
            </a:r>
            <a:r>
              <a:rPr lang="en-US" sz="1600" dirty="0" err="1"/>
              <a:t>inregistrarea</a:t>
            </a:r>
            <a:r>
              <a:rPr lang="en-US" sz="1600" dirty="0"/>
              <a:t> </a:t>
            </a:r>
            <a:r>
              <a:rPr lang="en-US" sz="1600" dirty="0" err="1"/>
              <a:t>activitatii</a:t>
            </a:r>
            <a:r>
              <a:rPr lang="en-US" sz="1600" dirty="0"/>
              <a:t> effectuate pe </a:t>
            </a:r>
            <a:r>
              <a:rPr lang="en-US" sz="1600" dirty="0" err="1"/>
              <a:t>unul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mai</a:t>
            </a:r>
            <a:r>
              <a:rPr lang="en-US" sz="1600" dirty="0"/>
              <a:t> </a:t>
            </a:r>
            <a:r>
              <a:rPr lang="en-US" sz="1600" dirty="0" err="1"/>
              <a:t>multe</a:t>
            </a:r>
            <a:r>
              <a:rPr lang="en-US" sz="1600" dirty="0"/>
              <a:t> </a:t>
            </a:r>
            <a:r>
              <a:rPr lang="en-US" sz="1600" dirty="0" err="1"/>
              <a:t>obiecte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seturi</a:t>
            </a:r>
            <a:r>
              <a:rPr lang="en-US" sz="1600" dirty="0"/>
              <a:t> de date /  </a:t>
            </a:r>
            <a:r>
              <a:rPr lang="en-US" sz="1600" dirty="0" err="1"/>
              <a:t>fisiere</a:t>
            </a:r>
            <a:r>
              <a:rPr lang="en-US" sz="1600" dirty="0"/>
              <a:t>. In mod normal, </a:t>
            </a:r>
            <a:r>
              <a:rPr lang="en-US" sz="1600" dirty="0" err="1"/>
              <a:t>jurnalul</a:t>
            </a:r>
            <a:r>
              <a:rPr lang="en-US" sz="1600" dirty="0"/>
              <a:t> de date </a:t>
            </a:r>
            <a:r>
              <a:rPr lang="en-US" sz="1600" dirty="0" err="1"/>
              <a:t>intregistreaza</a:t>
            </a:r>
            <a:r>
              <a:rPr lang="en-US" sz="1600" dirty="0"/>
              <a:t> </a:t>
            </a:r>
            <a:r>
              <a:rPr lang="en-US" sz="1600" dirty="0" err="1"/>
              <a:t>evenimentele</a:t>
            </a:r>
            <a:r>
              <a:rPr lang="en-US" sz="1600" dirty="0"/>
              <a:t> / </a:t>
            </a:r>
            <a:r>
              <a:rPr lang="en-US" sz="1600" dirty="0" err="1"/>
              <a:t>actiunile</a:t>
            </a:r>
            <a:r>
              <a:rPr lang="en-US" sz="1600" dirty="0"/>
              <a:t>, cum </a:t>
            </a:r>
            <a:r>
              <a:rPr lang="en-US" sz="1600" dirty="0" err="1"/>
              <a:t>ar</a:t>
            </a:r>
            <a:r>
              <a:rPr lang="en-US" sz="1600" dirty="0"/>
              <a:t> fi </a:t>
            </a:r>
            <a:r>
              <a:rPr lang="en-US" sz="1600" dirty="0" err="1"/>
              <a:t>dimensiunea</a:t>
            </a:r>
            <a:r>
              <a:rPr lang="en-US" sz="1600" dirty="0"/>
              <a:t> </a:t>
            </a:r>
            <a:r>
              <a:rPr lang="en-US" sz="1600" dirty="0" err="1"/>
              <a:t>datelor</a:t>
            </a:r>
            <a:r>
              <a:rPr lang="en-US" sz="1600" dirty="0"/>
              <a:t>, </a:t>
            </a:r>
            <a:r>
              <a:rPr lang="en-US" sz="1600" dirty="0" err="1"/>
              <a:t>ceea</a:t>
            </a:r>
            <a:r>
              <a:rPr lang="en-US" sz="1600" dirty="0"/>
              <a:t> </a:t>
            </a:r>
            <a:r>
              <a:rPr lang="en-US" sz="1600" dirty="0" err="1"/>
              <a:t>mai</a:t>
            </a:r>
            <a:r>
              <a:rPr lang="en-US" sz="1600" dirty="0"/>
              <a:t> </a:t>
            </a:r>
            <a:r>
              <a:rPr lang="en-US" sz="1600" dirty="0" err="1"/>
              <a:t>recenta</a:t>
            </a:r>
            <a:r>
              <a:rPr lang="en-US" sz="1600" dirty="0"/>
              <a:t> </a:t>
            </a:r>
            <a:r>
              <a:rPr lang="en-US" sz="1600" dirty="0" err="1"/>
              <a:t>modificare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numele</a:t>
            </a:r>
            <a:r>
              <a:rPr lang="en-US" sz="1600" dirty="0"/>
              <a:t> </a:t>
            </a:r>
            <a:r>
              <a:rPr lang="en-US" sz="1600" dirty="0" err="1"/>
              <a:t>utlizator</a:t>
            </a:r>
            <a:r>
              <a:rPr lang="en-US" sz="1600" dirty="0"/>
              <a:t> / </a:t>
            </a:r>
            <a:r>
              <a:rPr lang="en-US" sz="1600" dirty="0" err="1"/>
              <a:t>numele</a:t>
            </a:r>
            <a:r>
              <a:rPr lang="en-US" sz="1600" dirty="0"/>
              <a:t> </a:t>
            </a:r>
            <a:r>
              <a:rPr lang="en-US" sz="1600" dirty="0" err="1"/>
              <a:t>individului</a:t>
            </a:r>
            <a:r>
              <a:rPr lang="en-US" sz="1600" dirty="0"/>
              <a:t> care a </a:t>
            </a:r>
            <a:r>
              <a:rPr lang="en-US" sz="1600" dirty="0" err="1"/>
              <a:t>modificat</a:t>
            </a:r>
            <a:r>
              <a:rPr lang="en-US" sz="1600" dirty="0"/>
              <a:t> </a:t>
            </a:r>
            <a:r>
              <a:rPr lang="en-US" sz="1600" dirty="0" err="1"/>
              <a:t>datele</a:t>
            </a:r>
            <a:r>
              <a:rPr lang="en-US" sz="1600" dirty="0"/>
              <a:t>.</a:t>
            </a:r>
          </a:p>
          <a:p>
            <a:r>
              <a:rPr lang="en-US" sz="1600" dirty="0" err="1"/>
              <a:t>Registrarea</a:t>
            </a:r>
            <a:r>
              <a:rPr lang="en-US" sz="1600" dirty="0"/>
              <a:t> </a:t>
            </a:r>
            <a:r>
              <a:rPr lang="en-US" sz="1600" dirty="0" err="1"/>
              <a:t>datelor</a:t>
            </a:r>
            <a:r>
              <a:rPr lang="en-US" sz="1600" dirty="0"/>
              <a:t> </a:t>
            </a:r>
            <a:r>
              <a:rPr lang="en-US" sz="1600" dirty="0" err="1"/>
              <a:t>faciliteaza</a:t>
            </a:r>
            <a:r>
              <a:rPr lang="en-US" sz="1600" dirty="0"/>
              <a:t> de </a:t>
            </a:r>
            <a:r>
              <a:rPr lang="en-US" sz="1600" dirty="0" err="1"/>
              <a:t>asemenea</a:t>
            </a:r>
            <a:r>
              <a:rPr lang="en-US" sz="1600" dirty="0"/>
              <a:t>, </a:t>
            </a:r>
            <a:r>
              <a:rPr lang="en-US" sz="1600" dirty="0" err="1"/>
              <a:t>stocarea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colectarea</a:t>
            </a:r>
            <a:r>
              <a:rPr lang="en-US" sz="1600" dirty="0"/>
              <a:t> </a:t>
            </a:r>
            <a:r>
              <a:rPr lang="en-US" sz="1600" dirty="0" err="1"/>
              <a:t>informatiilor</a:t>
            </a:r>
            <a:r>
              <a:rPr lang="en-US" sz="1600" dirty="0"/>
              <a:t> </a:t>
            </a:r>
            <a:r>
              <a:rPr lang="en-US" sz="1600" dirty="0" err="1"/>
              <a:t>despre</a:t>
            </a:r>
            <a:r>
              <a:rPr lang="en-US" sz="1600" dirty="0"/>
              <a:t> computer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dispozitiv</a:t>
            </a:r>
            <a:r>
              <a:rPr lang="en-US" sz="1600" dirty="0"/>
              <a:t>. De </a:t>
            </a:r>
            <a:r>
              <a:rPr lang="en-US" sz="1600" dirty="0" err="1"/>
              <a:t>exemplu</a:t>
            </a:r>
            <a:r>
              <a:rPr lang="en-US" sz="1600" dirty="0"/>
              <a:t>, </a:t>
            </a:r>
            <a:r>
              <a:rPr lang="en-US" sz="1600" dirty="0" err="1"/>
              <a:t>jurnalul</a:t>
            </a:r>
            <a:r>
              <a:rPr lang="en-US" sz="1600" dirty="0"/>
              <a:t> de date </a:t>
            </a:r>
            <a:r>
              <a:rPr lang="en-US" sz="1600" dirty="0" err="1"/>
              <a:t>poate</a:t>
            </a:r>
            <a:r>
              <a:rPr lang="en-US" sz="1600" dirty="0"/>
              <a:t> </a:t>
            </a:r>
            <a:r>
              <a:rPr lang="en-US" sz="1600" dirty="0" err="1"/>
              <a:t>stoca</a:t>
            </a:r>
            <a:r>
              <a:rPr lang="en-US" sz="1600" dirty="0"/>
              <a:t> temperature </a:t>
            </a:r>
            <a:r>
              <a:rPr lang="en-US" sz="1600" dirty="0" err="1"/>
              <a:t>procesorului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utilizarea</a:t>
            </a:r>
            <a:r>
              <a:rPr lang="en-US" sz="1600" dirty="0"/>
              <a:t> </a:t>
            </a:r>
            <a:r>
              <a:rPr lang="en-US" sz="1600" dirty="0" err="1"/>
              <a:t>memoriei</a:t>
            </a:r>
            <a:r>
              <a:rPr lang="en-US" sz="1600" dirty="0"/>
              <a:t> in </a:t>
            </a:r>
            <a:r>
              <a:rPr lang="en-US" sz="1600" dirty="0" err="1"/>
              <a:t>timp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utilizarea</a:t>
            </a:r>
            <a:r>
              <a:rPr lang="en-US" sz="1600" dirty="0"/>
              <a:t> </a:t>
            </a:r>
            <a:r>
              <a:rPr lang="en-US" sz="1600" dirty="0" err="1"/>
              <a:t>latimi</a:t>
            </a:r>
            <a:r>
              <a:rPr lang="en-US" sz="1600" dirty="0"/>
              <a:t> de </a:t>
            </a:r>
            <a:r>
              <a:rPr lang="en-US" sz="1600" dirty="0" err="1"/>
              <a:t>banda</a:t>
            </a:r>
            <a:r>
              <a:rPr lang="en-US" sz="1600" dirty="0"/>
              <a:t> a </a:t>
            </a:r>
            <a:r>
              <a:rPr lang="en-US" sz="1600" dirty="0" err="1"/>
              <a:t>retelei</a:t>
            </a:r>
            <a:r>
              <a:rPr lang="en-US" sz="1600" dirty="0"/>
              <a:t>. </a:t>
            </a:r>
            <a:r>
              <a:rPr lang="en-US" sz="1600" dirty="0" err="1"/>
              <a:t>Administratorii</a:t>
            </a:r>
            <a:r>
              <a:rPr lang="en-US" sz="1600" dirty="0"/>
              <a:t> de system / </a:t>
            </a:r>
            <a:r>
              <a:rPr lang="en-US" sz="1600" dirty="0" err="1"/>
              <a:t>retea</a:t>
            </a:r>
            <a:r>
              <a:rPr lang="en-US" sz="1600" dirty="0"/>
              <a:t> </a:t>
            </a:r>
            <a:r>
              <a:rPr lang="en-US" sz="1600" dirty="0" err="1"/>
              <a:t>folosesc</a:t>
            </a:r>
            <a:r>
              <a:rPr lang="en-US" sz="1600" dirty="0"/>
              <a:t> </a:t>
            </a:r>
            <a:r>
              <a:rPr lang="en-US" sz="1600" dirty="0" err="1"/>
              <a:t>aceste</a:t>
            </a:r>
            <a:r>
              <a:rPr lang="en-US" sz="1600" dirty="0"/>
              <a:t> date </a:t>
            </a:r>
            <a:r>
              <a:rPr lang="en-US" sz="1600" dirty="0" err="1"/>
              <a:t>pentru</a:t>
            </a:r>
            <a:r>
              <a:rPr lang="en-US" sz="1600" dirty="0"/>
              <a:t> a </a:t>
            </a:r>
            <a:r>
              <a:rPr lang="en-US" sz="1600" dirty="0" err="1"/>
              <a:t>analiza</a:t>
            </a:r>
            <a:r>
              <a:rPr lang="en-US" sz="1600" dirty="0"/>
              <a:t> </a:t>
            </a:r>
            <a:r>
              <a:rPr lang="en-US" sz="1600" dirty="0" err="1"/>
              <a:t>performanta</a:t>
            </a:r>
            <a:r>
              <a:rPr lang="en-US" sz="1600" dirty="0"/>
              <a:t> </a:t>
            </a:r>
            <a:r>
              <a:rPr lang="en-US" sz="1600" dirty="0" err="1"/>
              <a:t>sistemului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a </a:t>
            </a:r>
            <a:r>
              <a:rPr lang="en-US" sz="1600" dirty="0" err="1"/>
              <a:t>retelei</a:t>
            </a:r>
            <a:r>
              <a:rPr lang="en-US" sz="1600" dirty="0"/>
              <a:t> </a:t>
            </a:r>
            <a:r>
              <a:rPr lang="en-US" sz="1600" dirty="0" err="1"/>
              <a:t>intr</a:t>
            </a:r>
            <a:r>
              <a:rPr lang="en-US" sz="1600" dirty="0"/>
              <a:t>-o </a:t>
            </a:r>
            <a:r>
              <a:rPr lang="en-US" sz="1600" dirty="0" err="1"/>
              <a:t>anumita</a:t>
            </a:r>
            <a:r>
              <a:rPr lang="en-US" sz="1600" dirty="0"/>
              <a:t> </a:t>
            </a:r>
            <a:r>
              <a:rPr lang="en-US" sz="1600" dirty="0" err="1"/>
              <a:t>perioada</a:t>
            </a:r>
            <a:endParaRPr lang="en-US" sz="1600" dirty="0"/>
          </a:p>
          <a:p>
            <a:r>
              <a:rPr lang="en-US" sz="1600" dirty="0" err="1"/>
              <a:t>Inregistrarea</a:t>
            </a:r>
            <a:r>
              <a:rPr lang="en-US" sz="1600" dirty="0"/>
              <a:t> </a:t>
            </a:r>
            <a:r>
              <a:rPr lang="en-US" sz="1600" dirty="0" err="1"/>
              <a:t>datelor</a:t>
            </a:r>
            <a:r>
              <a:rPr lang="en-US" sz="1600" dirty="0"/>
              <a:t> </a:t>
            </a:r>
            <a:r>
              <a:rPr lang="en-US" sz="1600" dirty="0" err="1"/>
              <a:t>permite</a:t>
            </a:r>
            <a:r>
              <a:rPr lang="en-US" sz="1600" dirty="0"/>
              <a:t> de </a:t>
            </a:r>
            <a:r>
              <a:rPr lang="en-US" sz="1600" dirty="0" err="1"/>
              <a:t>asemenea</a:t>
            </a:r>
            <a:r>
              <a:rPr lang="en-US" sz="1600" dirty="0"/>
              <a:t>, </a:t>
            </a:r>
            <a:r>
              <a:rPr lang="en-US" sz="1600" dirty="0" err="1"/>
              <a:t>securitatea</a:t>
            </a:r>
            <a:r>
              <a:rPr lang="en-US" sz="1600" dirty="0"/>
              <a:t> </a:t>
            </a:r>
            <a:r>
              <a:rPr lang="en-US" sz="1600" dirty="0" err="1"/>
              <a:t>informatiilor</a:t>
            </a:r>
            <a:r>
              <a:rPr lang="en-US" sz="1600" dirty="0"/>
              <a:t> (IS)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personalul</a:t>
            </a:r>
            <a:r>
              <a:rPr lang="en-US" sz="1600" dirty="0"/>
              <a:t> de audit </a:t>
            </a:r>
            <a:r>
              <a:rPr lang="en-US" sz="1600" dirty="0" err="1"/>
              <a:t>sa</a:t>
            </a:r>
            <a:r>
              <a:rPr lang="en-US" sz="1600" dirty="0"/>
              <a:t> </a:t>
            </a:r>
            <a:r>
              <a:rPr lang="en-US" sz="1600" dirty="0" err="1"/>
              <a:t>analzeze</a:t>
            </a:r>
            <a:r>
              <a:rPr lang="en-US" sz="1600" dirty="0"/>
              <a:t> </a:t>
            </a:r>
            <a:r>
              <a:rPr lang="en-US" sz="1600" dirty="0" err="1"/>
              <a:t>informatiile</a:t>
            </a:r>
            <a:r>
              <a:rPr lang="en-US" sz="1600" dirty="0"/>
              <a:t> de </a:t>
            </a:r>
            <a:r>
              <a:rPr lang="en-US" sz="1600" dirty="0" err="1"/>
              <a:t>acces</a:t>
            </a:r>
            <a:r>
              <a:rPr lang="en-US" sz="1600" dirty="0"/>
              <a:t> la system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sa</a:t>
            </a:r>
            <a:r>
              <a:rPr lang="en-US" sz="1600" dirty="0"/>
              <a:t> </a:t>
            </a:r>
            <a:r>
              <a:rPr lang="en-US" sz="1600" dirty="0" err="1"/>
              <a:t>evalueze</a:t>
            </a:r>
            <a:r>
              <a:rPr lang="en-US" sz="1600" dirty="0"/>
              <a:t> </a:t>
            </a:r>
            <a:r>
              <a:rPr lang="en-US" sz="1600" dirty="0" err="1"/>
              <a:t>traseele</a:t>
            </a:r>
            <a:r>
              <a:rPr lang="en-US" sz="1600" dirty="0"/>
              <a:t> de audit </a:t>
            </a:r>
            <a:r>
              <a:rPr lang="en-US" sz="1600" dirty="0" err="1"/>
              <a:t>pentru</a:t>
            </a:r>
            <a:r>
              <a:rPr lang="en-US" sz="1600" dirty="0"/>
              <a:t> a </a:t>
            </a:r>
            <a:r>
              <a:rPr lang="en-US" sz="1600" dirty="0" err="1"/>
              <a:t>urmari</a:t>
            </a:r>
            <a:r>
              <a:rPr lang="en-US" sz="1600" dirty="0"/>
              <a:t> </a:t>
            </a:r>
            <a:r>
              <a:rPr lang="en-US" sz="1600" dirty="0" err="1"/>
              <a:t>virusir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identifica</a:t>
            </a:r>
            <a:r>
              <a:rPr lang="en-US" sz="1600" dirty="0"/>
              <a:t> </a:t>
            </a:r>
            <a:r>
              <a:rPr lang="en-US" sz="1600" dirty="0" err="1"/>
              <a:t>activitati</a:t>
            </a:r>
            <a:r>
              <a:rPr lang="en-US" sz="1600" dirty="0"/>
              <a:t> </a:t>
            </a:r>
            <a:r>
              <a:rPr lang="en-US" sz="1600" dirty="0" err="1"/>
              <a:t>suspecte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C02CA-85CA-4646-A17B-2AAF4947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276" y="4961300"/>
            <a:ext cx="6840523" cy="1912227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9919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E238-AF20-4EE4-80AC-D52BF2F6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0679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File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3CE01-23E8-4D9D-8D91-D0A8D231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61589"/>
            <a:ext cx="9905999" cy="3541714"/>
          </a:xfrm>
        </p:spPr>
        <p:txBody>
          <a:bodyPr/>
          <a:lstStyle/>
          <a:p>
            <a:r>
              <a:rPr lang="en-US" dirty="0" err="1"/>
              <a:t>Operatiunea</a:t>
            </a:r>
            <a:r>
              <a:rPr lang="en-US" dirty="0"/>
              <a:t> de </a:t>
            </a:r>
            <a:r>
              <a:rPr lang="en-US" dirty="0" err="1"/>
              <a:t>intrare</a:t>
            </a:r>
            <a:r>
              <a:rPr lang="en-US" dirty="0"/>
              <a:t> / </a:t>
            </a:r>
            <a:r>
              <a:rPr lang="en-US" dirty="0" err="1"/>
              <a:t>iesire</a:t>
            </a:r>
            <a:r>
              <a:rPr lang="en-US" dirty="0"/>
              <a:t>, cum </a:t>
            </a:r>
            <a:r>
              <a:rPr lang="en-US" dirty="0" err="1"/>
              <a:t>ar</a:t>
            </a:r>
            <a:r>
              <a:rPr lang="en-US" dirty="0"/>
              <a:t> fi </a:t>
            </a:r>
            <a:r>
              <a:rPr lang="en-US" dirty="0" err="1"/>
              <a:t>deschiderea</a:t>
            </a:r>
            <a:r>
              <a:rPr lang="en-US" dirty="0"/>
              <a:t>, </a:t>
            </a:r>
            <a:r>
              <a:rPr lang="en-US" dirty="0" err="1"/>
              <a:t>inchiderea</a:t>
            </a:r>
            <a:r>
              <a:rPr lang="en-US" dirty="0"/>
              <a:t>, </a:t>
            </a:r>
            <a:r>
              <a:rPr lang="en-US" dirty="0" err="1"/>
              <a:t>citirea</a:t>
            </a:r>
            <a:r>
              <a:rPr lang="en-US" dirty="0"/>
              <a:t>, </a:t>
            </a:r>
            <a:r>
              <a:rPr lang="en-US" dirty="0" err="1"/>
              <a:t>scrierea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anexarea</a:t>
            </a:r>
            <a:r>
              <a:rPr lang="en-US" dirty="0"/>
              <a:t>,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tratand</a:t>
            </a:r>
            <a:r>
              <a:rPr lang="en-US" dirty="0"/>
              <a:t> </a:t>
            </a:r>
            <a:r>
              <a:rPr lang="en-US" dirty="0" err="1"/>
              <a:t>fisierele</a:t>
            </a:r>
            <a:r>
              <a:rPr lang="en-US" dirty="0"/>
              <a:t> standard cu disc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banda</a:t>
            </a:r>
            <a:r>
              <a:rPr lang="en-US" dirty="0"/>
              <a:t>. </a:t>
            </a:r>
            <a:r>
              <a:rPr lang="en-US" dirty="0" err="1"/>
              <a:t>Termenul</a:t>
            </a:r>
            <a:r>
              <a:rPr lang="en-US" dirty="0"/>
              <a:t> </a:t>
            </a:r>
            <a:r>
              <a:rPr lang="en-US" dirty="0" err="1"/>
              <a:t>ar</a:t>
            </a:r>
            <a:r>
              <a:rPr lang="en-US" dirty="0"/>
              <a:t> fi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face </a:t>
            </a:r>
            <a:r>
              <a:rPr lang="en-US" dirty="0" err="1"/>
              <a:t>referire</a:t>
            </a:r>
            <a:r>
              <a:rPr lang="en-US" dirty="0"/>
              <a:t> la </a:t>
            </a:r>
            <a:r>
              <a:rPr lang="en-US" dirty="0" err="1"/>
              <a:t>operatiunile</a:t>
            </a:r>
            <a:r>
              <a:rPr lang="en-US" dirty="0"/>
              <a:t> de </a:t>
            </a:r>
            <a:r>
              <a:rPr lang="en-US" dirty="0" err="1"/>
              <a:t>fisiere</a:t>
            </a:r>
            <a:r>
              <a:rPr lang="en-US" dirty="0"/>
              <a:t> </a:t>
            </a:r>
            <a:r>
              <a:rPr lang="en-US" dirty="0" err="1"/>
              <a:t>obisnuite</a:t>
            </a:r>
            <a:r>
              <a:rPr lang="en-US" dirty="0"/>
              <a:t>, in contrast cu I / O de system de </a:t>
            </a:r>
            <a:r>
              <a:rPr lang="en-US" dirty="0" err="1"/>
              <a:t>nivel</a:t>
            </a:r>
            <a:r>
              <a:rPr lang="en-US" dirty="0"/>
              <a:t> </a:t>
            </a:r>
            <a:r>
              <a:rPr lang="en-US" dirty="0" err="1"/>
              <a:t>scazut</a:t>
            </a:r>
            <a:r>
              <a:rPr lang="en-US" dirty="0"/>
              <a:t>, cum </a:t>
            </a:r>
            <a:r>
              <a:rPr lang="en-US" dirty="0" err="1"/>
              <a:t>ar</a:t>
            </a:r>
            <a:r>
              <a:rPr lang="en-US" dirty="0"/>
              <a:t> fi </a:t>
            </a:r>
            <a:r>
              <a:rPr lang="en-US" dirty="0" err="1"/>
              <a:t>tratatea</a:t>
            </a:r>
            <a:r>
              <a:rPr lang="en-US" dirty="0"/>
              <a:t> cu </a:t>
            </a:r>
            <a:r>
              <a:rPr lang="en-US" dirty="0" err="1"/>
              <a:t>pagini</a:t>
            </a:r>
            <a:r>
              <a:rPr lang="en-US" dirty="0"/>
              <a:t> de </a:t>
            </a:r>
            <a:r>
              <a:rPr lang="en-US" dirty="0" err="1"/>
              <a:t>memorie</a:t>
            </a:r>
            <a:r>
              <a:rPr lang="en-US" dirty="0"/>
              <a:t> </a:t>
            </a:r>
            <a:r>
              <a:rPr lang="en-US" dirty="0" err="1"/>
              <a:t>virtuala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cu </a:t>
            </a:r>
            <a:r>
              <a:rPr lang="en-US" dirty="0" err="1"/>
              <a:t>continut</a:t>
            </a:r>
            <a:r>
              <a:rPr lang="en-US" dirty="0"/>
              <a:t> de </a:t>
            </a:r>
            <a:r>
              <a:rPr lang="en-US" dirty="0" err="1"/>
              <a:t>sisteme</a:t>
            </a:r>
            <a:r>
              <a:rPr lang="en-US" dirty="0"/>
              <a:t> de operate. Desi </a:t>
            </a:r>
            <a:r>
              <a:rPr lang="en-US" dirty="0" err="1"/>
              <a:t>acestea</a:t>
            </a:r>
            <a:r>
              <a:rPr lang="en-US" dirty="0"/>
              <a:t> din </a:t>
            </a:r>
            <a:r>
              <a:rPr lang="en-US" dirty="0" err="1"/>
              <a:t>urma</a:t>
            </a:r>
            <a:r>
              <a:rPr lang="en-US" dirty="0"/>
              <a:t> sunt, de </a:t>
            </a:r>
            <a:r>
              <a:rPr lang="en-US" dirty="0" err="1"/>
              <a:t>asemenea</a:t>
            </a:r>
            <a:r>
              <a:rPr lang="en-US" dirty="0"/>
              <a:t>, </a:t>
            </a:r>
            <a:r>
              <a:rPr lang="en-US" dirty="0" err="1"/>
              <a:t>deschide</a:t>
            </a:r>
            <a:r>
              <a:rPr lang="en-US" dirty="0"/>
              <a:t>, </a:t>
            </a:r>
            <a:r>
              <a:rPr lang="en-US" dirty="0" err="1"/>
              <a:t>inchise</a:t>
            </a:r>
            <a:r>
              <a:rPr lang="en-US" dirty="0"/>
              <a:t>, </a:t>
            </a:r>
            <a:r>
              <a:rPr lang="en-US" dirty="0" err="1"/>
              <a:t>citite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scrise</a:t>
            </a:r>
            <a:r>
              <a:rPr lang="en-US" dirty="0"/>
              <a:t>, </a:t>
            </a:r>
            <a:r>
              <a:rPr lang="en-US" dirty="0" err="1"/>
              <a:t>ele</a:t>
            </a:r>
            <a:r>
              <a:rPr lang="en-US" dirty="0"/>
              <a:t> sunt de </a:t>
            </a:r>
            <a:r>
              <a:rPr lang="en-US" dirty="0" err="1"/>
              <a:t>obicei</a:t>
            </a:r>
            <a:r>
              <a:rPr lang="en-US" dirty="0"/>
              <a:t> </a:t>
            </a:r>
            <a:r>
              <a:rPr lang="en-US" dirty="0" err="1"/>
              <a:t>ascuse</a:t>
            </a:r>
            <a:r>
              <a:rPr lang="en-US" dirty="0"/>
              <a:t> din </a:t>
            </a:r>
            <a:r>
              <a:rPr lang="en-US" dirty="0" err="1"/>
              <a:t>punct</a:t>
            </a:r>
            <a:r>
              <a:rPr lang="en-US" dirty="0"/>
              <a:t> de </a:t>
            </a:r>
            <a:r>
              <a:rPr lang="en-US" dirty="0" err="1"/>
              <a:t>vedere</a:t>
            </a:r>
            <a:r>
              <a:rPr lang="en-US" dirty="0"/>
              <a:t> al </a:t>
            </a:r>
            <a:r>
              <a:rPr lang="en-US" dirty="0" err="1"/>
              <a:t>utilizatorului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E975E-A1D3-4D44-B461-A2CAFB427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501" y="4977983"/>
            <a:ext cx="6573167" cy="1826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8A87EC-D606-4B9E-9153-980A24DC6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94" y="4977983"/>
            <a:ext cx="5944430" cy="1826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61253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EE96-D0EC-4671-B2FA-82E1781A1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err="1"/>
              <a:t>Aplicatie</a:t>
            </a:r>
            <a:r>
              <a:rPr lang="en-US" sz="3000" dirty="0"/>
              <a:t> data-</a:t>
            </a:r>
            <a:r>
              <a:rPr lang="en-US" sz="3000" dirty="0" err="1"/>
              <a:t>loggin</a:t>
            </a:r>
            <a:r>
              <a:rPr lang="en-US" sz="3000" dirty="0"/>
              <a:t> in </a:t>
            </a:r>
            <a:r>
              <a:rPr lang="en-US" sz="3000" dirty="0" err="1"/>
              <a:t>labview</a:t>
            </a:r>
            <a:r>
              <a:rPr lang="en-US" sz="3000" dirty="0"/>
              <a:t> (File I / 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27F2E-2594-4240-BCA4-BAB8362B7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" t="9485" r="9036" b="37648"/>
          <a:stretch/>
        </p:blipFill>
        <p:spPr>
          <a:xfrm>
            <a:off x="545285" y="3057787"/>
            <a:ext cx="7396433" cy="236989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E0C35-D798-468F-937F-770B555CFB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" t="8807" r="3590" b="2385"/>
          <a:stretch/>
        </p:blipFill>
        <p:spPr>
          <a:xfrm>
            <a:off x="8753658" y="2239859"/>
            <a:ext cx="3081047" cy="423644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90632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B65D-CDEA-4C32-9327-59FC27FB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Pagina</a:t>
            </a:r>
            <a:r>
              <a:rPr lang="en-US" dirty="0"/>
              <a:t> de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1FF93-E208-492E-AE03-D1BB845119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6" t="9485" r="24794" b="35870"/>
          <a:stretch/>
        </p:blipFill>
        <p:spPr>
          <a:xfrm>
            <a:off x="69018" y="2162578"/>
            <a:ext cx="7271349" cy="3609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DF1DAC-BFBC-4648-89BF-85DCD7DC65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" t="20774" r="4543" b="5992"/>
          <a:stretch/>
        </p:blipFill>
        <p:spPr>
          <a:xfrm>
            <a:off x="7935708" y="1945220"/>
            <a:ext cx="3842539" cy="2212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4941F7-BF88-4277-908F-4E812C6A5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" t="5620" r="1911" b="4402"/>
          <a:stretch/>
        </p:blipFill>
        <p:spPr>
          <a:xfrm>
            <a:off x="7714903" y="4268996"/>
            <a:ext cx="4284150" cy="24106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333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E093-1AB8-4E9C-91AF-5673848A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27" y="-455802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PREZENTARE VIDEO </a:t>
            </a:r>
          </a:p>
        </p:txBody>
      </p:sp>
      <p:pic>
        <p:nvPicPr>
          <p:cNvPr id="4" name="2020-05-09 12-42-24">
            <a:hlinkClick r:id="" action="ppaction://media"/>
            <a:extLst>
              <a:ext uri="{FF2B5EF4-FFF2-40B4-BE49-F238E27FC236}">
                <a16:creationId xmlns:a16="http://schemas.microsoft.com/office/drawing/2014/main" id="{7A2963D8-6B3E-4864-896F-9891AA2379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375" y="802634"/>
            <a:ext cx="10482263" cy="5895975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</p:spTree>
    <p:extLst>
      <p:ext uri="{BB962C8B-B14F-4D97-AF65-F5344CB8AC3E}">
        <p14:creationId xmlns:p14="http://schemas.microsoft.com/office/powerpoint/2010/main" val="1317646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D865-9CE1-4E67-8997-DF58595F9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Verificarea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crearea</a:t>
            </a:r>
            <a:r>
              <a:rPr lang="en-US" dirty="0"/>
              <a:t> </a:t>
            </a:r>
            <a:r>
              <a:rPr lang="en-US" dirty="0" err="1"/>
              <a:t>fisierului</a:t>
            </a:r>
            <a:r>
              <a:rPr lang="en-US" dirty="0"/>
              <a:t> in </a:t>
            </a:r>
            <a:r>
              <a:rPr lang="en-US" dirty="0" err="1"/>
              <a:t>locul</a:t>
            </a:r>
            <a:r>
              <a:rPr lang="en-US" dirty="0"/>
              <a:t> </a:t>
            </a:r>
            <a:r>
              <a:rPr lang="en-US" dirty="0" err="1"/>
              <a:t>specificat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26D64-91F4-43DD-A4DF-B624639A9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acest</a:t>
            </a:r>
            <a:r>
              <a:rPr lang="en-US" dirty="0"/>
              <a:t> screenshot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prezentat</a:t>
            </a:r>
            <a:r>
              <a:rPr lang="en-US" dirty="0"/>
              <a:t> </a:t>
            </a:r>
            <a:r>
              <a:rPr lang="en-US" dirty="0" err="1"/>
              <a:t>codul</a:t>
            </a:r>
            <a:r>
              <a:rPr lang="en-US" dirty="0"/>
              <a:t> care se </a:t>
            </a:r>
            <a:r>
              <a:rPr lang="en-US" dirty="0" err="1"/>
              <a:t>ocupa</a:t>
            </a:r>
            <a:r>
              <a:rPr lang="en-US" dirty="0"/>
              <a:t> de </a:t>
            </a:r>
            <a:r>
              <a:rPr lang="en-US" dirty="0" err="1"/>
              <a:t>verificarea</a:t>
            </a:r>
            <a:r>
              <a:rPr lang="en-US" dirty="0"/>
              <a:t>, </a:t>
            </a:r>
            <a:r>
              <a:rPr lang="en-US" dirty="0" err="1"/>
              <a:t>crearea</a:t>
            </a:r>
            <a:r>
              <a:rPr lang="en-US" dirty="0"/>
              <a:t> </a:t>
            </a:r>
            <a:r>
              <a:rPr lang="en-US" dirty="0" err="1"/>
              <a:t>fisierului</a:t>
            </a:r>
            <a:r>
              <a:rPr lang="en-US" dirty="0"/>
              <a:t> in </a:t>
            </a:r>
            <a:r>
              <a:rPr lang="en-US" dirty="0" err="1"/>
              <a:t>locul</a:t>
            </a:r>
            <a:r>
              <a:rPr lang="en-US" dirty="0"/>
              <a:t> </a:t>
            </a:r>
            <a:r>
              <a:rPr lang="en-US" dirty="0" err="1"/>
              <a:t>specificat</a:t>
            </a:r>
            <a:r>
              <a:rPr lang="en-US" dirty="0"/>
              <a:t>. </a:t>
            </a:r>
            <a:r>
              <a:rPr lang="en-US" dirty="0" err="1"/>
              <a:t>Dupa</a:t>
            </a:r>
            <a:r>
              <a:rPr lang="en-US" dirty="0"/>
              <a:t> cum </a:t>
            </a:r>
            <a:r>
              <a:rPr lang="en-US" dirty="0" err="1"/>
              <a:t>spune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titlul</a:t>
            </a:r>
            <a:r>
              <a:rPr lang="en-US" dirty="0"/>
              <a:t>, </a:t>
            </a: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din cod </a:t>
            </a:r>
            <a:r>
              <a:rPr lang="en-US" dirty="0" err="1"/>
              <a:t>cauta</a:t>
            </a:r>
            <a:r>
              <a:rPr lang="en-US" dirty="0"/>
              <a:t> in </a:t>
            </a:r>
            <a:r>
              <a:rPr lang="en-US" dirty="0" err="1"/>
              <a:t>locul</a:t>
            </a:r>
            <a:r>
              <a:rPr lang="en-US" dirty="0"/>
              <a:t> </a:t>
            </a:r>
            <a:r>
              <a:rPr lang="en-US" dirty="0" err="1"/>
              <a:t>specificat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fisierul</a:t>
            </a:r>
            <a:r>
              <a:rPr lang="en-US" dirty="0"/>
              <a:t> “SAIP.csv”,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fisier</a:t>
            </a:r>
            <a:r>
              <a:rPr lang="en-US" dirty="0"/>
              <a:t> de tip excel.</a:t>
            </a:r>
          </a:p>
          <a:p>
            <a:r>
              <a:rPr lang="en-US" dirty="0"/>
              <a:t>In </a:t>
            </a:r>
            <a:r>
              <a:rPr lang="en-US" dirty="0" err="1"/>
              <a:t>cazul</a:t>
            </a:r>
            <a:r>
              <a:rPr lang="en-US" dirty="0"/>
              <a:t> in care nu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fisierul</a:t>
            </a:r>
            <a:r>
              <a:rPr lang="en-US" dirty="0"/>
              <a:t>, </a:t>
            </a: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creat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se </a:t>
            </a:r>
            <a:r>
              <a:rPr lang="en-US" dirty="0" err="1"/>
              <a:t>trece</a:t>
            </a:r>
            <a:r>
              <a:rPr lang="en-US" dirty="0"/>
              <a:t> la </a:t>
            </a:r>
            <a:r>
              <a:rPr lang="en-US" dirty="0" err="1"/>
              <a:t>urmatoarea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din cod.</a:t>
            </a:r>
          </a:p>
          <a:p>
            <a:r>
              <a:rPr lang="en-US" dirty="0"/>
              <a:t>In </a:t>
            </a:r>
            <a:r>
              <a:rPr lang="en-US" dirty="0" err="1"/>
              <a:t>cazul</a:t>
            </a:r>
            <a:r>
              <a:rPr lang="en-US" dirty="0"/>
              <a:t> in care </a:t>
            </a:r>
            <a:r>
              <a:rPr lang="en-US" dirty="0" err="1"/>
              <a:t>este</a:t>
            </a:r>
            <a:r>
              <a:rPr lang="en-US" dirty="0"/>
              <a:t>, el </a:t>
            </a:r>
            <a:r>
              <a:rPr lang="en-US" dirty="0" err="1"/>
              <a:t>este</a:t>
            </a:r>
            <a:r>
              <a:rPr lang="en-US" dirty="0"/>
              <a:t> automat </a:t>
            </a:r>
            <a:r>
              <a:rPr lang="en-US" dirty="0" err="1"/>
              <a:t>sters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recreat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adauga</a:t>
            </a:r>
            <a:r>
              <a:rPr lang="en-US" dirty="0"/>
              <a:t> </a:t>
            </a:r>
            <a:r>
              <a:rPr lang="en-US" dirty="0" err="1"/>
              <a:t>noi</a:t>
            </a:r>
            <a:r>
              <a:rPr lang="en-US" dirty="0"/>
              <a:t> </a:t>
            </a:r>
            <a:r>
              <a:rPr lang="en-US" dirty="0" err="1"/>
              <a:t>valorii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32DD5C-5043-4951-BA57-5965FFD278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" t="9766" r="81353" b="71157"/>
          <a:stretch/>
        </p:blipFill>
        <p:spPr>
          <a:xfrm>
            <a:off x="3976383" y="4661280"/>
            <a:ext cx="3380762" cy="2106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6574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1_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4.xml><?xml version="1.0" encoding="utf-8"?>
<a:theme xmlns:a="http://schemas.openxmlformats.org/drawingml/2006/main" name="Headlin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5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6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7.xml><?xml version="1.0" encoding="utf-8"?>
<a:theme xmlns:a="http://schemas.openxmlformats.org/drawingml/2006/main" name="1_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1780</Words>
  <Application>Microsoft Office PowerPoint</Application>
  <PresentationFormat>Widescreen</PresentationFormat>
  <Paragraphs>70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Arial</vt:lpstr>
      <vt:lpstr>Bookman Old Style</vt:lpstr>
      <vt:lpstr>Century Gothic</vt:lpstr>
      <vt:lpstr>Century Gothic (Body)</vt:lpstr>
      <vt:lpstr>Century Schoolbook</vt:lpstr>
      <vt:lpstr>Corbel</vt:lpstr>
      <vt:lpstr>Garamond</vt:lpstr>
      <vt:lpstr>Rockwell</vt:lpstr>
      <vt:lpstr>Tw Cen MT</vt:lpstr>
      <vt:lpstr>Wingdings 3</vt:lpstr>
      <vt:lpstr>Organic</vt:lpstr>
      <vt:lpstr>Ion Boardroom</vt:lpstr>
      <vt:lpstr>1_Ion Boardroom</vt:lpstr>
      <vt:lpstr>Headlines</vt:lpstr>
      <vt:lpstr>Circuit</vt:lpstr>
      <vt:lpstr>Damask</vt:lpstr>
      <vt:lpstr>1_Damask</vt:lpstr>
      <vt:lpstr>PROIECT SISTEME DE ACHIZITIE SI INTERFETE</vt:lpstr>
      <vt:lpstr>Introducere</vt:lpstr>
      <vt:lpstr>PowerPoint Presentation</vt:lpstr>
      <vt:lpstr>Ce inseamna inregistrarea datelor(data-loggin)</vt:lpstr>
      <vt:lpstr>File I/O</vt:lpstr>
      <vt:lpstr>Aplicatie data-loggin in labview (File I / O)</vt:lpstr>
      <vt:lpstr>Pagina de login</vt:lpstr>
      <vt:lpstr>PREZENTARE VIDEO </vt:lpstr>
      <vt:lpstr>Verificarea si crearea fisierului in locul specificat</vt:lpstr>
      <vt:lpstr>Titlul si scrierea in excel</vt:lpstr>
      <vt:lpstr>Datele de intrare in excel</vt:lpstr>
      <vt:lpstr>Reprezentarea semnalelor</vt:lpstr>
      <vt:lpstr>prezentarea Front panelului</vt:lpstr>
      <vt:lpstr>Prima pagina din login</vt:lpstr>
      <vt:lpstr>A doua pagina din login</vt:lpstr>
      <vt:lpstr>Evenimentul Login</vt:lpstr>
      <vt:lpstr>PowerPoint Presentation</vt:lpstr>
      <vt:lpstr>Evenimentul Enter</vt:lpstr>
      <vt:lpstr>Evenimentele nume si parola</vt:lpstr>
      <vt:lpstr>Evenimentul reset</vt:lpstr>
      <vt:lpstr>Evenimentul Exit</vt:lpstr>
      <vt:lpstr>Evenimentul Close</vt:lpstr>
      <vt:lpstr>Va multumesc pentru timpul acordat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PROIECT SISTEME DE ACHIZITIE SI INTERFETE</dc:title>
  <dc:creator>SAO Asmoday</dc:creator>
  <cp:lastModifiedBy>SAO Asmoday</cp:lastModifiedBy>
  <cp:revision>43</cp:revision>
  <dcterms:created xsi:type="dcterms:W3CDTF">2020-05-08T07:57:43Z</dcterms:created>
  <dcterms:modified xsi:type="dcterms:W3CDTF">2020-10-16T07:40:01Z</dcterms:modified>
</cp:coreProperties>
</file>